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2" r:id="rId12"/>
    <p:sldId id="264" r:id="rId13"/>
    <p:sldId id="265" r:id="rId14"/>
    <p:sldId id="266" r:id="rId15"/>
    <p:sldId id="267" r:id="rId16"/>
    <p:sldId id="269" r:id="rId17"/>
    <p:sldId id="268" r:id="rId18"/>
    <p:sldId id="270" r:id="rId19"/>
    <p:sldId id="271" r:id="rId20"/>
    <p:sldId id="272" r:id="rId21"/>
    <p:sldId id="275" r:id="rId22"/>
    <p:sldId id="274" r:id="rId23"/>
  </p:sldIdLst>
  <p:sldSz cx="12192000" cy="6858000"/>
  <p:notesSz cx="6797675" cy="9926638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A4945B6-471B-8079-56A2-3A881CEA1BD5}" name="Agneta Wedenberg" initials="AW" userId="S::agneta.wedenberg@krs.fi::b6fb7a45-ad74-4804-a4bd-2ce7137731c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E6"/>
    <a:srgbClr val="6298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3" autoAdjust="0"/>
    <p:restoredTop sz="94245" autoAdjust="0"/>
  </p:normalViewPr>
  <p:slideViewPr>
    <p:cSldViewPr snapToGrid="0">
      <p:cViewPr varScale="1">
        <p:scale>
          <a:sx n="80" d="100"/>
          <a:sy n="80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neta Wedenberg" userId="b6fb7a45-ad74-4804-a4bd-2ce7137731cf" providerId="ADAL" clId="{0EE41B60-272D-4AE2-AA1A-E8E8AA209D02}"/>
    <pc:docChg chg="modSld">
      <pc:chgData name="Agneta Wedenberg" userId="b6fb7a45-ad74-4804-a4bd-2ce7137731cf" providerId="ADAL" clId="{0EE41B60-272D-4AE2-AA1A-E8E8AA209D02}" dt="2023-12-11T11:39:34.336" v="49" actId="20577"/>
      <pc:docMkLst>
        <pc:docMk/>
      </pc:docMkLst>
      <pc:sldChg chg="modSp mod">
        <pc:chgData name="Agneta Wedenberg" userId="b6fb7a45-ad74-4804-a4bd-2ce7137731cf" providerId="ADAL" clId="{0EE41B60-272D-4AE2-AA1A-E8E8AA209D02}" dt="2023-12-11T11:39:34.336" v="49" actId="20577"/>
        <pc:sldMkLst>
          <pc:docMk/>
          <pc:sldMk cId="1426525431" sldId="256"/>
        </pc:sldMkLst>
        <pc:spChg chg="mod">
          <ac:chgData name="Agneta Wedenberg" userId="b6fb7a45-ad74-4804-a4bd-2ce7137731cf" providerId="ADAL" clId="{0EE41B60-272D-4AE2-AA1A-E8E8AA209D02}" dt="2023-12-11T11:39:34.336" v="49" actId="20577"/>
          <ac:spMkLst>
            <pc:docMk/>
            <pc:sldMk cId="1426525431" sldId="256"/>
            <ac:spMk id="3" creationId="{29787C71-6E57-41DC-BCB7-184CC162552B}"/>
          </ac:spMkLst>
        </pc:spChg>
      </pc:sldChg>
      <pc:sldChg chg="modSp mod">
        <pc:chgData name="Agneta Wedenberg" userId="b6fb7a45-ad74-4804-a4bd-2ce7137731cf" providerId="ADAL" clId="{0EE41B60-272D-4AE2-AA1A-E8E8AA209D02}" dt="2023-12-11T11:39:09.166" v="25" actId="20577"/>
        <pc:sldMkLst>
          <pc:docMk/>
          <pc:sldMk cId="1663068726" sldId="257"/>
        </pc:sldMkLst>
        <pc:spChg chg="mod">
          <ac:chgData name="Agneta Wedenberg" userId="b6fb7a45-ad74-4804-a4bd-2ce7137731cf" providerId="ADAL" clId="{0EE41B60-272D-4AE2-AA1A-E8E8AA209D02}" dt="2023-12-11T11:39:09.166" v="25" actId="20577"/>
          <ac:spMkLst>
            <pc:docMk/>
            <pc:sldMk cId="1663068726" sldId="257"/>
            <ac:spMk id="5" creationId="{AD991196-F924-432A-8B96-7640EAFFCD7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FB3F82-3033-4057-BD09-60A2A9786215}" type="doc">
      <dgm:prSet loTypeId="urn:microsoft.com/office/officeart/2005/8/layout/lProcess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sv-FI"/>
        </a:p>
      </dgm:t>
    </dgm:pt>
    <dgm:pt modelId="{DDF102B9-5F37-4C32-B53F-994167F926C5}">
      <dgm:prSet phldrT="[Text]"/>
      <dgm:spPr/>
      <dgm:t>
        <a:bodyPr/>
        <a:lstStyle/>
        <a:p>
          <a:r>
            <a:rPr lang="sv-SE" b="1" dirty="0" err="1"/>
            <a:t>Vastuuyksiköt</a:t>
          </a:r>
          <a:r>
            <a:rPr lang="sv-SE" b="1" dirty="0"/>
            <a:t>/</a:t>
          </a:r>
        </a:p>
        <a:p>
          <a:r>
            <a:rPr lang="sv-FI" b="1" dirty="0" err="1"/>
            <a:t>henkilöt</a:t>
          </a:r>
          <a:endParaRPr lang="sv-FI" b="1" dirty="0"/>
        </a:p>
      </dgm:t>
    </dgm:pt>
    <dgm:pt modelId="{DD18731A-DEB0-4657-B868-8671D2095C2C}" type="parTrans" cxnId="{689865ED-A21D-4492-ADE4-BF3DCB0D41A5}">
      <dgm:prSet/>
      <dgm:spPr/>
      <dgm:t>
        <a:bodyPr/>
        <a:lstStyle/>
        <a:p>
          <a:endParaRPr lang="sv-FI"/>
        </a:p>
      </dgm:t>
    </dgm:pt>
    <dgm:pt modelId="{65533229-E459-4140-BEBD-90A4A68269C0}" type="sibTrans" cxnId="{689865ED-A21D-4492-ADE4-BF3DCB0D41A5}">
      <dgm:prSet/>
      <dgm:spPr/>
      <dgm:t>
        <a:bodyPr/>
        <a:lstStyle/>
        <a:p>
          <a:endParaRPr lang="sv-FI"/>
        </a:p>
      </dgm:t>
    </dgm:pt>
    <dgm:pt modelId="{1216A16B-16AF-424A-B07A-C5BA34D4D57D}">
      <dgm:prSet phldrT="[Text]" custT="1"/>
      <dgm:spPr/>
      <dgm:t>
        <a:bodyPr/>
        <a:lstStyle/>
        <a:p>
          <a:r>
            <a:rPr lang="sv-SE" sz="1400" dirty="0" err="1"/>
            <a:t>Tekninen</a:t>
          </a:r>
          <a:r>
            <a:rPr lang="sv-SE" sz="1400" dirty="0"/>
            <a:t>, </a:t>
          </a:r>
          <a:r>
            <a:rPr lang="sv-SE" sz="1400" dirty="0" err="1"/>
            <a:t>kiinteistöt</a:t>
          </a:r>
          <a:endParaRPr lang="sv-FI" sz="1400" dirty="0"/>
        </a:p>
      </dgm:t>
    </dgm:pt>
    <dgm:pt modelId="{421743A7-5434-4FE7-A895-A3A523FE7B9E}" type="parTrans" cxnId="{D2D0C1FB-C018-4705-BF21-2AB8B5213A29}">
      <dgm:prSet/>
      <dgm:spPr/>
      <dgm:t>
        <a:bodyPr/>
        <a:lstStyle/>
        <a:p>
          <a:endParaRPr lang="sv-FI"/>
        </a:p>
      </dgm:t>
    </dgm:pt>
    <dgm:pt modelId="{31B56EFE-F010-45C5-8EC8-6C49494FAF39}" type="sibTrans" cxnId="{D2D0C1FB-C018-4705-BF21-2AB8B5213A29}">
      <dgm:prSet/>
      <dgm:spPr/>
      <dgm:t>
        <a:bodyPr/>
        <a:lstStyle/>
        <a:p>
          <a:endParaRPr lang="sv-FI"/>
        </a:p>
      </dgm:t>
    </dgm:pt>
    <dgm:pt modelId="{0ABBCE35-1318-4E78-A97C-AC6DE99E6996}">
      <dgm:prSet phldrT="[Text]" custT="1"/>
      <dgm:spPr/>
      <dgm:t>
        <a:bodyPr/>
        <a:lstStyle/>
        <a:p>
          <a:r>
            <a:rPr lang="sv-SE" sz="1400" dirty="0" err="1"/>
            <a:t>Kyseinen</a:t>
          </a:r>
          <a:r>
            <a:rPr lang="sv-SE" sz="1400" dirty="0"/>
            <a:t> </a:t>
          </a:r>
          <a:r>
            <a:rPr lang="sv-SE" sz="1400" dirty="0" err="1"/>
            <a:t>työyksikkö</a:t>
          </a:r>
          <a:endParaRPr lang="sv-FI" sz="1400" dirty="0"/>
        </a:p>
      </dgm:t>
    </dgm:pt>
    <dgm:pt modelId="{798612E0-69A1-4B40-80BE-DC4D173A1AD7}" type="parTrans" cxnId="{53973FED-E026-4638-84FF-4077A8714218}">
      <dgm:prSet/>
      <dgm:spPr/>
      <dgm:t>
        <a:bodyPr/>
        <a:lstStyle/>
        <a:p>
          <a:endParaRPr lang="sv-FI"/>
        </a:p>
      </dgm:t>
    </dgm:pt>
    <dgm:pt modelId="{5BB87137-7B3D-4B34-908D-875D988DBF7D}" type="sibTrans" cxnId="{53973FED-E026-4638-84FF-4077A8714218}">
      <dgm:prSet/>
      <dgm:spPr/>
      <dgm:t>
        <a:bodyPr/>
        <a:lstStyle/>
        <a:p>
          <a:endParaRPr lang="sv-FI"/>
        </a:p>
      </dgm:t>
    </dgm:pt>
    <dgm:pt modelId="{60BEB7DD-CCE1-4136-B8F0-080588BD44EE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1</a:t>
          </a:r>
          <a:endParaRPr lang="sv-FI" b="1" dirty="0"/>
        </a:p>
      </dgm:t>
    </dgm:pt>
    <dgm:pt modelId="{07FEF759-D157-4239-83EA-24D893DB7D04}" type="parTrans" cxnId="{9E03192A-404B-4F62-9B1C-7A1C50116597}">
      <dgm:prSet/>
      <dgm:spPr/>
      <dgm:t>
        <a:bodyPr/>
        <a:lstStyle/>
        <a:p>
          <a:endParaRPr lang="sv-FI"/>
        </a:p>
      </dgm:t>
    </dgm:pt>
    <dgm:pt modelId="{DFAFCB06-C771-4A79-BB20-737385444561}" type="sibTrans" cxnId="{9E03192A-404B-4F62-9B1C-7A1C50116597}">
      <dgm:prSet/>
      <dgm:spPr/>
      <dgm:t>
        <a:bodyPr/>
        <a:lstStyle/>
        <a:p>
          <a:endParaRPr lang="sv-FI"/>
        </a:p>
      </dgm:t>
    </dgm:pt>
    <dgm:pt modelId="{D8ABAA49-8513-4F41-9A89-1FA985C61294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FI" dirty="0" err="1">
              <a:solidFill>
                <a:schemeClr val="tx1"/>
              </a:solidFill>
            </a:rPr>
            <a:t>Epäilys</a:t>
          </a:r>
          <a:endParaRPr lang="sv-FI" dirty="0">
            <a:solidFill>
              <a:schemeClr val="tx1"/>
            </a:solidFill>
          </a:endParaRPr>
        </a:p>
      </dgm:t>
    </dgm:pt>
    <dgm:pt modelId="{469939C8-6681-40C1-A700-A6E57EF987E9}" type="parTrans" cxnId="{4C1ADB05-1C59-483F-ACA5-395E7B37F9F4}">
      <dgm:prSet/>
      <dgm:spPr/>
      <dgm:t>
        <a:bodyPr/>
        <a:lstStyle/>
        <a:p>
          <a:endParaRPr lang="sv-FI"/>
        </a:p>
      </dgm:t>
    </dgm:pt>
    <dgm:pt modelId="{29EC856C-DA97-4213-A6AE-CB73418ED996}" type="sibTrans" cxnId="{4C1ADB05-1C59-483F-ACA5-395E7B37F9F4}">
      <dgm:prSet/>
      <dgm:spPr/>
      <dgm:t>
        <a:bodyPr/>
        <a:lstStyle/>
        <a:p>
          <a:endParaRPr lang="sv-FI"/>
        </a:p>
      </dgm:t>
    </dgm:pt>
    <dgm:pt modelId="{9C65EC38-54FF-43DD-8D5D-8F4152188945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Ensimmäiset</a:t>
          </a:r>
          <a:r>
            <a:rPr lang="sv-SE" dirty="0">
              <a:solidFill>
                <a:schemeClr val="tx1"/>
              </a:solidFill>
            </a:rPr>
            <a:t> </a:t>
          </a:r>
          <a:r>
            <a:rPr lang="sv-SE" dirty="0" err="1">
              <a:solidFill>
                <a:schemeClr val="tx1"/>
              </a:solidFill>
            </a:rPr>
            <a:t>toimenpiteet</a:t>
          </a:r>
          <a:endParaRPr lang="sv-SE" dirty="0">
            <a:solidFill>
              <a:schemeClr val="tx1"/>
            </a:solidFill>
          </a:endParaRPr>
        </a:p>
      </dgm:t>
    </dgm:pt>
    <dgm:pt modelId="{E0A23008-42EB-482A-9FC6-248515CDCE1F}" type="parTrans" cxnId="{20BCDF0A-4F99-4DA8-B20E-AF38CE4970D4}">
      <dgm:prSet/>
      <dgm:spPr/>
      <dgm:t>
        <a:bodyPr/>
        <a:lstStyle/>
        <a:p>
          <a:endParaRPr lang="sv-FI"/>
        </a:p>
      </dgm:t>
    </dgm:pt>
    <dgm:pt modelId="{21E17B4C-BF02-401C-BB53-56815324CD87}" type="sibTrans" cxnId="{20BCDF0A-4F99-4DA8-B20E-AF38CE4970D4}">
      <dgm:prSet/>
      <dgm:spPr/>
      <dgm:t>
        <a:bodyPr/>
        <a:lstStyle/>
        <a:p>
          <a:endParaRPr lang="sv-FI"/>
        </a:p>
      </dgm:t>
    </dgm:pt>
    <dgm:pt modelId="{C51A039E-3C51-42D8-8FFC-F4DEB108C3C9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2</a:t>
          </a:r>
          <a:endParaRPr lang="sv-FI" b="1" dirty="0"/>
        </a:p>
      </dgm:t>
    </dgm:pt>
    <dgm:pt modelId="{4D23C6DE-9B64-402F-B4D3-CAAC5425A1C3}" type="parTrans" cxnId="{38792430-B197-4F58-B621-5068A6A40F59}">
      <dgm:prSet/>
      <dgm:spPr/>
      <dgm:t>
        <a:bodyPr/>
        <a:lstStyle/>
        <a:p>
          <a:endParaRPr lang="sv-FI"/>
        </a:p>
      </dgm:t>
    </dgm:pt>
    <dgm:pt modelId="{FB7EF344-9C0C-495F-868D-516491C2500D}" type="sibTrans" cxnId="{38792430-B197-4F58-B621-5068A6A40F59}">
      <dgm:prSet/>
      <dgm:spPr/>
      <dgm:t>
        <a:bodyPr/>
        <a:lstStyle/>
        <a:p>
          <a:endParaRPr lang="sv-FI"/>
        </a:p>
      </dgm:t>
    </dgm:pt>
    <dgm:pt modelId="{CDB9F55F-8D86-4CCF-A536-DBF5F29ADD33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Valmistelut</a:t>
          </a:r>
          <a:endParaRPr lang="sv-FI" dirty="0">
            <a:solidFill>
              <a:schemeClr val="tx1"/>
            </a:solidFill>
          </a:endParaRPr>
        </a:p>
      </dgm:t>
    </dgm:pt>
    <dgm:pt modelId="{A4A38434-D5FC-4B26-9AAC-CB9DFC604DCC}" type="parTrans" cxnId="{D71614B5-74C6-4B52-BA00-7C7920A23200}">
      <dgm:prSet/>
      <dgm:spPr/>
      <dgm:t>
        <a:bodyPr/>
        <a:lstStyle/>
        <a:p>
          <a:endParaRPr lang="sv-FI"/>
        </a:p>
      </dgm:t>
    </dgm:pt>
    <dgm:pt modelId="{8216C43B-5F0B-461F-8F44-D1DCCB76DAEC}" type="sibTrans" cxnId="{D71614B5-74C6-4B52-BA00-7C7920A23200}">
      <dgm:prSet/>
      <dgm:spPr/>
      <dgm:t>
        <a:bodyPr/>
        <a:lstStyle/>
        <a:p>
          <a:endParaRPr lang="sv-FI"/>
        </a:p>
      </dgm:t>
    </dgm:pt>
    <dgm:pt modelId="{46828FA1-A7BD-4A9D-8B19-095F05C0B0F5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3</a:t>
          </a:r>
          <a:endParaRPr lang="sv-FI" b="1" dirty="0"/>
        </a:p>
      </dgm:t>
    </dgm:pt>
    <dgm:pt modelId="{1479AFBB-98F8-4A04-B32E-E816CC84AD29}" type="parTrans" cxnId="{D172D573-87E4-4762-8A7A-40012D430C1E}">
      <dgm:prSet/>
      <dgm:spPr/>
      <dgm:t>
        <a:bodyPr/>
        <a:lstStyle/>
        <a:p>
          <a:endParaRPr lang="sv-FI"/>
        </a:p>
      </dgm:t>
    </dgm:pt>
    <dgm:pt modelId="{6D4E1AB8-D3A6-4C4F-89A7-9BDE03BDF9AB}" type="sibTrans" cxnId="{D172D573-87E4-4762-8A7A-40012D430C1E}">
      <dgm:prSet/>
      <dgm:spPr/>
      <dgm:t>
        <a:bodyPr/>
        <a:lstStyle/>
        <a:p>
          <a:endParaRPr lang="sv-FI"/>
        </a:p>
      </dgm:t>
    </dgm:pt>
    <dgm:pt modelId="{DD5D3274-59E3-4A6C-92D7-59DD75EED068}">
      <dgm:prSet phldrT="[Text]" custT="1"/>
      <dgm:spPr/>
      <dgm:t>
        <a:bodyPr/>
        <a:lstStyle/>
        <a:p>
          <a:r>
            <a:rPr lang="sv-SE" sz="1400" dirty="0" err="1"/>
            <a:t>Sisäilmatyö-ryhmä</a:t>
          </a:r>
          <a:endParaRPr lang="sv-FI" sz="1400" dirty="0"/>
        </a:p>
      </dgm:t>
    </dgm:pt>
    <dgm:pt modelId="{F91A5FD1-0539-4BFE-AB89-BFE9BCA7E405}" type="parTrans" cxnId="{CB33B476-E0D3-46E1-B2CF-4B936A758F4B}">
      <dgm:prSet/>
      <dgm:spPr/>
      <dgm:t>
        <a:bodyPr/>
        <a:lstStyle/>
        <a:p>
          <a:endParaRPr lang="sv-FI"/>
        </a:p>
      </dgm:t>
    </dgm:pt>
    <dgm:pt modelId="{7D09C139-EE72-47E1-A8FF-4B2FF0DDDF17}" type="sibTrans" cxnId="{CB33B476-E0D3-46E1-B2CF-4B936A758F4B}">
      <dgm:prSet/>
      <dgm:spPr/>
      <dgm:t>
        <a:bodyPr/>
        <a:lstStyle/>
        <a:p>
          <a:endParaRPr lang="sv-FI"/>
        </a:p>
      </dgm:t>
    </dgm:pt>
    <dgm:pt modelId="{DF45C760-6DB1-4C8B-9E96-9107F69AFF40}">
      <dgm:prSet phldrT="[Text]" custT="1"/>
      <dgm:spPr/>
      <dgm:t>
        <a:bodyPr/>
        <a:lstStyle/>
        <a:p>
          <a:r>
            <a:rPr lang="sv-SE" sz="1400" dirty="0" err="1"/>
            <a:t>Työsuojelu</a:t>
          </a:r>
          <a:endParaRPr lang="sv-FI" sz="1400" dirty="0"/>
        </a:p>
      </dgm:t>
    </dgm:pt>
    <dgm:pt modelId="{077A2F29-0F8F-4868-8D89-898551D0FD8E}" type="parTrans" cxnId="{2E045797-99D0-45EF-B8F9-0E780D4C8292}">
      <dgm:prSet/>
      <dgm:spPr/>
      <dgm:t>
        <a:bodyPr/>
        <a:lstStyle/>
        <a:p>
          <a:endParaRPr lang="sv-FI"/>
        </a:p>
      </dgm:t>
    </dgm:pt>
    <dgm:pt modelId="{749FA2CD-C156-4309-8614-7C42201BA7B5}" type="sibTrans" cxnId="{2E045797-99D0-45EF-B8F9-0E780D4C8292}">
      <dgm:prSet/>
      <dgm:spPr/>
      <dgm:t>
        <a:bodyPr/>
        <a:lstStyle/>
        <a:p>
          <a:endParaRPr lang="sv-FI"/>
        </a:p>
      </dgm:t>
    </dgm:pt>
    <dgm:pt modelId="{839D0103-6357-42C5-93D0-4063D32B2538}">
      <dgm:prSet phldrT="[Text]" custT="1"/>
      <dgm:spPr/>
      <dgm:t>
        <a:bodyPr/>
        <a:lstStyle/>
        <a:p>
          <a:r>
            <a:rPr lang="sv-SE" sz="1400" dirty="0" err="1"/>
            <a:t>Työterveys-huolto</a:t>
          </a:r>
          <a:endParaRPr lang="sv-FI" sz="1400" dirty="0"/>
        </a:p>
      </dgm:t>
    </dgm:pt>
    <dgm:pt modelId="{28CF309C-1504-4BAF-96D5-C153ECC0E4D0}" type="parTrans" cxnId="{39602A65-E23A-4B09-B2ED-963A6AB95046}">
      <dgm:prSet/>
      <dgm:spPr/>
      <dgm:t>
        <a:bodyPr/>
        <a:lstStyle/>
        <a:p>
          <a:endParaRPr lang="sv-FI"/>
        </a:p>
      </dgm:t>
    </dgm:pt>
    <dgm:pt modelId="{1F7B3BB0-A8B6-4E59-AB46-1D11739AC49E}" type="sibTrans" cxnId="{39602A65-E23A-4B09-B2ED-963A6AB95046}">
      <dgm:prSet/>
      <dgm:spPr/>
      <dgm:t>
        <a:bodyPr/>
        <a:lstStyle/>
        <a:p>
          <a:endParaRPr lang="sv-FI"/>
        </a:p>
      </dgm:t>
    </dgm:pt>
    <dgm:pt modelId="{2125309E-34B4-4253-A1D1-E62FF9B6F2B7}">
      <dgm:prSet phldrT="[Text]" custT="1"/>
      <dgm:spPr/>
      <dgm:t>
        <a:bodyPr/>
        <a:lstStyle/>
        <a:p>
          <a:r>
            <a:rPr lang="sv-FI" sz="1400" dirty="0" err="1"/>
            <a:t>Asiantuntijat</a:t>
          </a:r>
          <a:endParaRPr lang="sv-FI" sz="1400" dirty="0"/>
        </a:p>
      </dgm:t>
    </dgm:pt>
    <dgm:pt modelId="{3F42F9EC-6EAD-46C3-BE21-4D2A5388C338}" type="parTrans" cxnId="{CA1DC0B9-238D-49C8-9A9E-FCDCBC543757}">
      <dgm:prSet/>
      <dgm:spPr/>
      <dgm:t>
        <a:bodyPr/>
        <a:lstStyle/>
        <a:p>
          <a:endParaRPr lang="sv-FI"/>
        </a:p>
      </dgm:t>
    </dgm:pt>
    <dgm:pt modelId="{C060FF10-B06D-45AA-BBFA-0DA209290CC6}" type="sibTrans" cxnId="{CA1DC0B9-238D-49C8-9A9E-FCDCBC543757}">
      <dgm:prSet/>
      <dgm:spPr/>
      <dgm:t>
        <a:bodyPr/>
        <a:lstStyle/>
        <a:p>
          <a:endParaRPr lang="sv-FI"/>
        </a:p>
      </dgm:t>
    </dgm:pt>
    <dgm:pt modelId="{312A3B7C-02E7-4A94-B9D0-FB8202F38888}">
      <dgm:prSet phldrT="[Text]"/>
      <dgm:spPr>
        <a:solidFill>
          <a:srgbClr val="92D050"/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4</a:t>
          </a:r>
          <a:endParaRPr lang="sv-FI" b="1" dirty="0"/>
        </a:p>
      </dgm:t>
    </dgm:pt>
    <dgm:pt modelId="{7005532C-3092-43A0-A8E7-7087F7BE8BA6}" type="parTrans" cxnId="{8B7D3022-2225-4E1E-8595-9D9EB432E2AE}">
      <dgm:prSet/>
      <dgm:spPr/>
      <dgm:t>
        <a:bodyPr/>
        <a:lstStyle/>
        <a:p>
          <a:endParaRPr lang="sv-FI"/>
        </a:p>
      </dgm:t>
    </dgm:pt>
    <dgm:pt modelId="{D91D2E20-F788-4BD9-A500-18AFE5783137}" type="sibTrans" cxnId="{8B7D3022-2225-4E1E-8595-9D9EB432E2AE}">
      <dgm:prSet/>
      <dgm:spPr/>
      <dgm:t>
        <a:bodyPr/>
        <a:lstStyle/>
        <a:p>
          <a:endParaRPr lang="sv-FI"/>
        </a:p>
      </dgm:t>
    </dgm:pt>
    <dgm:pt modelId="{8957A473-A2D3-4777-A365-1592DA68EB9D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Selvitys</a:t>
          </a:r>
          <a:endParaRPr lang="sv-FI" dirty="0">
            <a:solidFill>
              <a:schemeClr val="tx1"/>
            </a:solidFill>
          </a:endParaRPr>
        </a:p>
      </dgm:t>
    </dgm:pt>
    <dgm:pt modelId="{0EFA3B9B-9FBD-460A-8C54-0727299819C9}" type="parTrans" cxnId="{71A71186-3A4C-45FD-8D68-A4D389EB3954}">
      <dgm:prSet/>
      <dgm:spPr/>
      <dgm:t>
        <a:bodyPr/>
        <a:lstStyle/>
        <a:p>
          <a:endParaRPr lang="sv-FI"/>
        </a:p>
      </dgm:t>
    </dgm:pt>
    <dgm:pt modelId="{D3549CDE-9DC2-4AFF-B727-1C17D22C1909}" type="sibTrans" cxnId="{71A71186-3A4C-45FD-8D68-A4D389EB3954}">
      <dgm:prSet/>
      <dgm:spPr/>
      <dgm:t>
        <a:bodyPr/>
        <a:lstStyle/>
        <a:p>
          <a:endParaRPr lang="sv-FI"/>
        </a:p>
      </dgm:t>
    </dgm:pt>
    <dgm:pt modelId="{9FCF6DE9-FB25-4166-AD79-99DF2601F80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Toimenpiteet</a:t>
          </a:r>
          <a:endParaRPr lang="sv-FI" dirty="0">
            <a:solidFill>
              <a:schemeClr val="tx1"/>
            </a:solidFill>
          </a:endParaRPr>
        </a:p>
      </dgm:t>
    </dgm:pt>
    <dgm:pt modelId="{F61416AB-6BDF-45B1-9902-F3C7EEEBC30B}" type="parTrans" cxnId="{0861F56C-652B-4D19-8E80-36A686B99EDB}">
      <dgm:prSet/>
      <dgm:spPr/>
      <dgm:t>
        <a:bodyPr/>
        <a:lstStyle/>
        <a:p>
          <a:endParaRPr lang="sv-FI"/>
        </a:p>
      </dgm:t>
    </dgm:pt>
    <dgm:pt modelId="{23A885D3-397B-4A35-8669-37096E174D97}" type="sibTrans" cxnId="{0861F56C-652B-4D19-8E80-36A686B99EDB}">
      <dgm:prSet/>
      <dgm:spPr/>
      <dgm:t>
        <a:bodyPr/>
        <a:lstStyle/>
        <a:p>
          <a:endParaRPr lang="sv-FI"/>
        </a:p>
      </dgm:t>
    </dgm:pt>
    <dgm:pt modelId="{B9EB49D6-5F6A-4DBA-BEE4-98B238839B68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5</a:t>
          </a:r>
          <a:endParaRPr lang="sv-FI" b="1" dirty="0"/>
        </a:p>
      </dgm:t>
    </dgm:pt>
    <dgm:pt modelId="{16B5C39B-743F-41C4-9FF8-94D5BB6B8FCE}" type="parTrans" cxnId="{82F0589B-53C3-4F33-A81B-E1B6D600843A}">
      <dgm:prSet/>
      <dgm:spPr/>
      <dgm:t>
        <a:bodyPr/>
        <a:lstStyle/>
        <a:p>
          <a:endParaRPr lang="sv-FI"/>
        </a:p>
      </dgm:t>
    </dgm:pt>
    <dgm:pt modelId="{809B8364-BD70-4B19-BC98-409C51E37BAA}" type="sibTrans" cxnId="{82F0589B-53C3-4F33-A81B-E1B6D600843A}">
      <dgm:prSet/>
      <dgm:spPr/>
      <dgm:t>
        <a:bodyPr/>
        <a:lstStyle/>
        <a:p>
          <a:endParaRPr lang="sv-FI"/>
        </a:p>
      </dgm:t>
    </dgm:pt>
    <dgm:pt modelId="{CE0481A0-AFB9-4589-B293-366FFBF11454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Mahdollinen</a:t>
          </a:r>
          <a:r>
            <a:rPr lang="sv-SE" dirty="0">
              <a:solidFill>
                <a:schemeClr val="tx1"/>
              </a:solidFill>
            </a:rPr>
            <a:t> </a:t>
          </a:r>
          <a:r>
            <a:rPr lang="sv-SE" dirty="0" err="1">
              <a:solidFill>
                <a:schemeClr val="tx1"/>
              </a:solidFill>
            </a:rPr>
            <a:t>ilmoitus</a:t>
          </a:r>
          <a:endParaRPr lang="sv-SE" dirty="0">
            <a:solidFill>
              <a:schemeClr val="tx1"/>
            </a:solidFill>
          </a:endParaRPr>
        </a:p>
      </dgm:t>
    </dgm:pt>
    <dgm:pt modelId="{E11B2624-1049-4AE6-9B77-696A30423B2D}" type="parTrans" cxnId="{1B34745B-4EBD-49E2-8736-DBAAC1514D7D}">
      <dgm:prSet/>
      <dgm:spPr/>
      <dgm:t>
        <a:bodyPr/>
        <a:lstStyle/>
        <a:p>
          <a:endParaRPr lang="sv-FI"/>
        </a:p>
      </dgm:t>
    </dgm:pt>
    <dgm:pt modelId="{08F8AB54-2373-4FF3-A28A-CF4AD8DD5B53}" type="sibTrans" cxnId="{1B34745B-4EBD-49E2-8736-DBAAC1514D7D}">
      <dgm:prSet/>
      <dgm:spPr/>
      <dgm:t>
        <a:bodyPr/>
        <a:lstStyle/>
        <a:p>
          <a:endParaRPr lang="sv-FI"/>
        </a:p>
      </dgm:t>
    </dgm:pt>
    <dgm:pt modelId="{0911AC1C-33C6-4791-A637-11F9CD7A937E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Seuranta</a:t>
          </a:r>
          <a:endParaRPr lang="sv-FI" dirty="0">
            <a:solidFill>
              <a:schemeClr val="tx1"/>
            </a:solidFill>
          </a:endParaRPr>
        </a:p>
      </dgm:t>
    </dgm:pt>
    <dgm:pt modelId="{6817F9E6-9C0C-4925-9B46-D67E781233F8}" type="parTrans" cxnId="{99A2A199-F93E-4480-8FD3-824E846C470A}">
      <dgm:prSet/>
      <dgm:spPr/>
      <dgm:t>
        <a:bodyPr/>
        <a:lstStyle/>
        <a:p>
          <a:endParaRPr lang="sv-FI"/>
        </a:p>
      </dgm:t>
    </dgm:pt>
    <dgm:pt modelId="{2AD7A1E1-6234-48EE-BA35-B86D021A5C80}" type="sibTrans" cxnId="{99A2A199-F93E-4480-8FD3-824E846C470A}">
      <dgm:prSet/>
      <dgm:spPr/>
      <dgm:t>
        <a:bodyPr/>
        <a:lstStyle/>
        <a:p>
          <a:endParaRPr lang="sv-FI"/>
        </a:p>
      </dgm:t>
    </dgm:pt>
    <dgm:pt modelId="{688B5E9C-E32B-41D6-B6D5-903DA7014B16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FI" dirty="0" err="1">
              <a:solidFill>
                <a:schemeClr val="tx1"/>
              </a:solidFill>
            </a:rPr>
            <a:t>Prosessin</a:t>
          </a:r>
          <a:r>
            <a:rPr lang="sv-FI" dirty="0">
              <a:solidFill>
                <a:schemeClr val="tx1"/>
              </a:solidFill>
            </a:rPr>
            <a:t> </a:t>
          </a:r>
          <a:r>
            <a:rPr lang="sv-FI" dirty="0" err="1">
              <a:solidFill>
                <a:schemeClr val="tx1"/>
              </a:solidFill>
            </a:rPr>
            <a:t>äätös</a:t>
          </a:r>
          <a:endParaRPr lang="sv-FI" dirty="0">
            <a:solidFill>
              <a:schemeClr val="tx1"/>
            </a:solidFill>
          </a:endParaRPr>
        </a:p>
      </dgm:t>
    </dgm:pt>
    <dgm:pt modelId="{3B5BF47F-AE69-4C62-9217-A026D3876030}" type="parTrans" cxnId="{C392A874-ECBB-4D86-AE4D-34154357AD8D}">
      <dgm:prSet/>
      <dgm:spPr/>
      <dgm:t>
        <a:bodyPr/>
        <a:lstStyle/>
        <a:p>
          <a:endParaRPr lang="sv-FI"/>
        </a:p>
      </dgm:t>
    </dgm:pt>
    <dgm:pt modelId="{D296F708-FA0D-4E6A-A922-1C61C0DD2602}" type="sibTrans" cxnId="{C392A874-ECBB-4D86-AE4D-34154357AD8D}">
      <dgm:prSet/>
      <dgm:spPr/>
      <dgm:t>
        <a:bodyPr/>
        <a:lstStyle/>
        <a:p>
          <a:endParaRPr lang="sv-FI"/>
        </a:p>
      </dgm:t>
    </dgm:pt>
    <dgm:pt modelId="{E6758DF5-DE9E-463E-80EE-C37B371098D6}">
      <dgm:prSet phldrT="[Text]" custT="1"/>
      <dgm:spPr/>
      <dgm:t>
        <a:bodyPr/>
        <a:lstStyle/>
        <a:p>
          <a:r>
            <a:rPr lang="sv-FI" sz="1400" dirty="0" err="1"/>
            <a:t>Ympäristöterveydenhuolto</a:t>
          </a:r>
          <a:endParaRPr lang="sv-FI" sz="1400" dirty="0"/>
        </a:p>
      </dgm:t>
    </dgm:pt>
    <dgm:pt modelId="{87D5B28B-6EA0-488B-8BA7-9C165716854E}" type="parTrans" cxnId="{0C025E4E-ED8C-4C70-A183-851E41970D0F}">
      <dgm:prSet/>
      <dgm:spPr/>
      <dgm:t>
        <a:bodyPr/>
        <a:lstStyle/>
        <a:p>
          <a:endParaRPr lang="sv-FI"/>
        </a:p>
      </dgm:t>
    </dgm:pt>
    <dgm:pt modelId="{AA769FA8-980A-4ABD-AE8E-A38F435A3D47}" type="sibTrans" cxnId="{0C025E4E-ED8C-4C70-A183-851E41970D0F}">
      <dgm:prSet/>
      <dgm:spPr/>
      <dgm:t>
        <a:bodyPr/>
        <a:lstStyle/>
        <a:p>
          <a:endParaRPr lang="sv-FI"/>
        </a:p>
      </dgm:t>
    </dgm:pt>
    <dgm:pt modelId="{D498F29E-1A2E-4DA2-940A-EA41C0B5C38E}" type="pres">
      <dgm:prSet presAssocID="{6FFB3F82-3033-4057-BD09-60A2A9786215}" presName="theList" presStyleCnt="0">
        <dgm:presLayoutVars>
          <dgm:dir/>
          <dgm:animLvl val="lvl"/>
          <dgm:resizeHandles val="exact"/>
        </dgm:presLayoutVars>
      </dgm:prSet>
      <dgm:spPr/>
    </dgm:pt>
    <dgm:pt modelId="{CBC8D138-4442-4C81-AB37-B7B13F8CBA10}" type="pres">
      <dgm:prSet presAssocID="{DDF102B9-5F37-4C32-B53F-994167F926C5}" presName="compNode" presStyleCnt="0"/>
      <dgm:spPr/>
    </dgm:pt>
    <dgm:pt modelId="{BC305BC4-4E33-4BF4-B5E4-C1C11D32342E}" type="pres">
      <dgm:prSet presAssocID="{DDF102B9-5F37-4C32-B53F-994167F926C5}" presName="aNode" presStyleLbl="bgShp" presStyleIdx="0" presStyleCnt="6"/>
      <dgm:spPr/>
    </dgm:pt>
    <dgm:pt modelId="{C8648DD3-6198-4359-836C-BB92B1684547}" type="pres">
      <dgm:prSet presAssocID="{DDF102B9-5F37-4C32-B53F-994167F926C5}" presName="textNode" presStyleLbl="bgShp" presStyleIdx="0" presStyleCnt="6"/>
      <dgm:spPr/>
    </dgm:pt>
    <dgm:pt modelId="{13C6343C-7F72-4DAE-A845-AA7B798BBF33}" type="pres">
      <dgm:prSet presAssocID="{DDF102B9-5F37-4C32-B53F-994167F926C5}" presName="compChildNode" presStyleCnt="0"/>
      <dgm:spPr/>
    </dgm:pt>
    <dgm:pt modelId="{249D79B4-0F01-4CB7-B0A0-74C97D828E19}" type="pres">
      <dgm:prSet presAssocID="{DDF102B9-5F37-4C32-B53F-994167F926C5}" presName="theInnerList" presStyleCnt="0"/>
      <dgm:spPr/>
    </dgm:pt>
    <dgm:pt modelId="{37263E7A-1BCC-40E1-AEA0-B1DD912001B6}" type="pres">
      <dgm:prSet presAssocID="{1216A16B-16AF-424A-B07A-C5BA34D4D57D}" presName="childNode" presStyleLbl="node1" presStyleIdx="0" presStyleCnt="15">
        <dgm:presLayoutVars>
          <dgm:bulletEnabled val="1"/>
        </dgm:presLayoutVars>
      </dgm:prSet>
      <dgm:spPr/>
    </dgm:pt>
    <dgm:pt modelId="{22833BF9-CAF3-414A-9C73-97B1902B2925}" type="pres">
      <dgm:prSet presAssocID="{1216A16B-16AF-424A-B07A-C5BA34D4D57D}" presName="aSpace2" presStyleCnt="0"/>
      <dgm:spPr/>
    </dgm:pt>
    <dgm:pt modelId="{476FA1E9-4BA0-4172-9F34-FFE8AF07FC31}" type="pres">
      <dgm:prSet presAssocID="{0ABBCE35-1318-4E78-A97C-AC6DE99E6996}" presName="childNode" presStyleLbl="node1" presStyleIdx="1" presStyleCnt="15">
        <dgm:presLayoutVars>
          <dgm:bulletEnabled val="1"/>
        </dgm:presLayoutVars>
      </dgm:prSet>
      <dgm:spPr/>
    </dgm:pt>
    <dgm:pt modelId="{3A80AAC4-67BF-4E6A-B57B-71B63DE1734A}" type="pres">
      <dgm:prSet presAssocID="{0ABBCE35-1318-4E78-A97C-AC6DE99E6996}" presName="aSpace2" presStyleCnt="0"/>
      <dgm:spPr/>
    </dgm:pt>
    <dgm:pt modelId="{EEB1DC41-49CA-4A9A-8CAC-2EF859CBA562}" type="pres">
      <dgm:prSet presAssocID="{DD5D3274-59E3-4A6C-92D7-59DD75EED068}" presName="childNode" presStyleLbl="node1" presStyleIdx="2" presStyleCnt="15">
        <dgm:presLayoutVars>
          <dgm:bulletEnabled val="1"/>
        </dgm:presLayoutVars>
      </dgm:prSet>
      <dgm:spPr/>
    </dgm:pt>
    <dgm:pt modelId="{DD9777A0-3CFF-4129-840D-B17B906B144E}" type="pres">
      <dgm:prSet presAssocID="{DD5D3274-59E3-4A6C-92D7-59DD75EED068}" presName="aSpace2" presStyleCnt="0"/>
      <dgm:spPr/>
    </dgm:pt>
    <dgm:pt modelId="{EF2597C6-B28D-4516-89CF-A9BBA229009D}" type="pres">
      <dgm:prSet presAssocID="{DF45C760-6DB1-4C8B-9E96-9107F69AFF40}" presName="childNode" presStyleLbl="node1" presStyleIdx="3" presStyleCnt="15">
        <dgm:presLayoutVars>
          <dgm:bulletEnabled val="1"/>
        </dgm:presLayoutVars>
      </dgm:prSet>
      <dgm:spPr/>
    </dgm:pt>
    <dgm:pt modelId="{9270E346-CB12-4ED1-8BD7-B03005952298}" type="pres">
      <dgm:prSet presAssocID="{DF45C760-6DB1-4C8B-9E96-9107F69AFF40}" presName="aSpace2" presStyleCnt="0"/>
      <dgm:spPr/>
    </dgm:pt>
    <dgm:pt modelId="{059C4C19-8A95-4AFC-8082-045B96F5C71D}" type="pres">
      <dgm:prSet presAssocID="{839D0103-6357-42C5-93D0-4063D32B2538}" presName="childNode" presStyleLbl="node1" presStyleIdx="4" presStyleCnt="15">
        <dgm:presLayoutVars>
          <dgm:bulletEnabled val="1"/>
        </dgm:presLayoutVars>
      </dgm:prSet>
      <dgm:spPr/>
    </dgm:pt>
    <dgm:pt modelId="{C688C0CB-AD76-425C-ABBE-05FA389140C6}" type="pres">
      <dgm:prSet presAssocID="{839D0103-6357-42C5-93D0-4063D32B2538}" presName="aSpace2" presStyleCnt="0"/>
      <dgm:spPr/>
    </dgm:pt>
    <dgm:pt modelId="{1386DCDB-7672-4635-BD8C-F95C1B8AC5D6}" type="pres">
      <dgm:prSet presAssocID="{E6758DF5-DE9E-463E-80EE-C37B371098D6}" presName="childNode" presStyleLbl="node1" presStyleIdx="5" presStyleCnt="15">
        <dgm:presLayoutVars>
          <dgm:bulletEnabled val="1"/>
        </dgm:presLayoutVars>
      </dgm:prSet>
      <dgm:spPr/>
    </dgm:pt>
    <dgm:pt modelId="{E3BE0313-E11F-4CD2-B548-511386BB4934}" type="pres">
      <dgm:prSet presAssocID="{E6758DF5-DE9E-463E-80EE-C37B371098D6}" presName="aSpace2" presStyleCnt="0"/>
      <dgm:spPr/>
    </dgm:pt>
    <dgm:pt modelId="{9A00C970-9110-49AA-A9D6-DF948CB4A8E2}" type="pres">
      <dgm:prSet presAssocID="{2125309E-34B4-4253-A1D1-E62FF9B6F2B7}" presName="childNode" presStyleLbl="node1" presStyleIdx="6" presStyleCnt="15">
        <dgm:presLayoutVars>
          <dgm:bulletEnabled val="1"/>
        </dgm:presLayoutVars>
      </dgm:prSet>
      <dgm:spPr/>
    </dgm:pt>
    <dgm:pt modelId="{BC2A6593-0840-4FB3-8271-69488801F09F}" type="pres">
      <dgm:prSet presAssocID="{DDF102B9-5F37-4C32-B53F-994167F926C5}" presName="aSpace" presStyleCnt="0"/>
      <dgm:spPr/>
    </dgm:pt>
    <dgm:pt modelId="{F58BB3B9-3596-4CB6-AFF0-8A734DAD0755}" type="pres">
      <dgm:prSet presAssocID="{60BEB7DD-CCE1-4136-B8F0-080588BD44EE}" presName="compNode" presStyleCnt="0"/>
      <dgm:spPr/>
    </dgm:pt>
    <dgm:pt modelId="{EE03A1A5-EAE5-4229-9639-9F3549E17A12}" type="pres">
      <dgm:prSet presAssocID="{60BEB7DD-CCE1-4136-B8F0-080588BD44EE}" presName="aNode" presStyleLbl="bgShp" presStyleIdx="1" presStyleCnt="6"/>
      <dgm:spPr/>
    </dgm:pt>
    <dgm:pt modelId="{11EC877A-B61B-46AB-8E88-D7219B53FC6A}" type="pres">
      <dgm:prSet presAssocID="{60BEB7DD-CCE1-4136-B8F0-080588BD44EE}" presName="textNode" presStyleLbl="bgShp" presStyleIdx="1" presStyleCnt="6"/>
      <dgm:spPr/>
    </dgm:pt>
    <dgm:pt modelId="{F1D995F4-61B9-4E46-9AF4-7F11A21350C6}" type="pres">
      <dgm:prSet presAssocID="{60BEB7DD-CCE1-4136-B8F0-080588BD44EE}" presName="compChildNode" presStyleCnt="0"/>
      <dgm:spPr/>
    </dgm:pt>
    <dgm:pt modelId="{B446B0FD-2BCF-4529-BAC1-4E1BE387E21A}" type="pres">
      <dgm:prSet presAssocID="{60BEB7DD-CCE1-4136-B8F0-080588BD44EE}" presName="theInnerList" presStyleCnt="0"/>
      <dgm:spPr/>
    </dgm:pt>
    <dgm:pt modelId="{9167B249-3D01-47D7-A74F-88676523C3E6}" type="pres">
      <dgm:prSet presAssocID="{D8ABAA49-8513-4F41-9A89-1FA985C61294}" presName="childNode" presStyleLbl="node1" presStyleIdx="7" presStyleCnt="15">
        <dgm:presLayoutVars>
          <dgm:bulletEnabled val="1"/>
        </dgm:presLayoutVars>
      </dgm:prSet>
      <dgm:spPr/>
    </dgm:pt>
    <dgm:pt modelId="{37DEB27C-05DD-4EE2-8239-2C36CBB2DA4B}" type="pres">
      <dgm:prSet presAssocID="{D8ABAA49-8513-4F41-9A89-1FA985C61294}" presName="aSpace2" presStyleCnt="0"/>
      <dgm:spPr/>
    </dgm:pt>
    <dgm:pt modelId="{0857EE3D-62E5-41AC-A7D2-ABDEB5136439}" type="pres">
      <dgm:prSet presAssocID="{9C65EC38-54FF-43DD-8D5D-8F4152188945}" presName="childNode" presStyleLbl="node1" presStyleIdx="8" presStyleCnt="15">
        <dgm:presLayoutVars>
          <dgm:bulletEnabled val="1"/>
        </dgm:presLayoutVars>
      </dgm:prSet>
      <dgm:spPr/>
    </dgm:pt>
    <dgm:pt modelId="{023670C6-5C94-4C0A-A16B-34BA005329B2}" type="pres">
      <dgm:prSet presAssocID="{9C65EC38-54FF-43DD-8D5D-8F4152188945}" presName="aSpace2" presStyleCnt="0"/>
      <dgm:spPr/>
    </dgm:pt>
    <dgm:pt modelId="{7CCCCE44-84CD-4375-8B76-DB8C83A17C0F}" type="pres">
      <dgm:prSet presAssocID="{CE0481A0-AFB9-4589-B293-366FFBF11454}" presName="childNode" presStyleLbl="node1" presStyleIdx="9" presStyleCnt="15">
        <dgm:presLayoutVars>
          <dgm:bulletEnabled val="1"/>
        </dgm:presLayoutVars>
      </dgm:prSet>
      <dgm:spPr/>
    </dgm:pt>
    <dgm:pt modelId="{D55D2268-354D-4977-8C62-01AF07DDF304}" type="pres">
      <dgm:prSet presAssocID="{60BEB7DD-CCE1-4136-B8F0-080588BD44EE}" presName="aSpace" presStyleCnt="0"/>
      <dgm:spPr/>
    </dgm:pt>
    <dgm:pt modelId="{9BED5735-09D6-40CB-9876-13E083DC09B7}" type="pres">
      <dgm:prSet presAssocID="{C51A039E-3C51-42D8-8FFC-F4DEB108C3C9}" presName="compNode" presStyleCnt="0"/>
      <dgm:spPr/>
    </dgm:pt>
    <dgm:pt modelId="{362A8798-91FE-4C84-910C-D9096C17FFE8}" type="pres">
      <dgm:prSet presAssocID="{C51A039E-3C51-42D8-8FFC-F4DEB108C3C9}" presName="aNode" presStyleLbl="bgShp" presStyleIdx="2" presStyleCnt="6" custLinFactNeighborX="0" custLinFactNeighborY="0"/>
      <dgm:spPr/>
    </dgm:pt>
    <dgm:pt modelId="{611B9F7E-934B-4606-9BAE-F2F455D31F2C}" type="pres">
      <dgm:prSet presAssocID="{C51A039E-3C51-42D8-8FFC-F4DEB108C3C9}" presName="textNode" presStyleLbl="bgShp" presStyleIdx="2" presStyleCnt="6"/>
      <dgm:spPr/>
    </dgm:pt>
    <dgm:pt modelId="{3FF9A5B2-EC9E-47A0-B919-17CF0726C0AC}" type="pres">
      <dgm:prSet presAssocID="{C51A039E-3C51-42D8-8FFC-F4DEB108C3C9}" presName="compChildNode" presStyleCnt="0"/>
      <dgm:spPr/>
    </dgm:pt>
    <dgm:pt modelId="{E09DD198-3155-4D13-822F-91CF56441A43}" type="pres">
      <dgm:prSet presAssocID="{C51A039E-3C51-42D8-8FFC-F4DEB108C3C9}" presName="theInnerList" presStyleCnt="0"/>
      <dgm:spPr/>
    </dgm:pt>
    <dgm:pt modelId="{1FE52F54-823C-4099-93A3-9C68C7726CBA}" type="pres">
      <dgm:prSet presAssocID="{CDB9F55F-8D86-4CCF-A536-DBF5F29ADD33}" presName="childNode" presStyleLbl="node1" presStyleIdx="10" presStyleCnt="15">
        <dgm:presLayoutVars>
          <dgm:bulletEnabled val="1"/>
        </dgm:presLayoutVars>
      </dgm:prSet>
      <dgm:spPr/>
    </dgm:pt>
    <dgm:pt modelId="{9ACA5D25-E4E6-4EDE-85B9-071B8864E814}" type="pres">
      <dgm:prSet presAssocID="{C51A039E-3C51-42D8-8FFC-F4DEB108C3C9}" presName="aSpace" presStyleCnt="0"/>
      <dgm:spPr/>
    </dgm:pt>
    <dgm:pt modelId="{A2126FFF-C235-48E4-A4BD-3A2BF7D4D12F}" type="pres">
      <dgm:prSet presAssocID="{46828FA1-A7BD-4A9D-8B19-095F05C0B0F5}" presName="compNode" presStyleCnt="0"/>
      <dgm:spPr/>
    </dgm:pt>
    <dgm:pt modelId="{8FAFB5FC-05F5-478D-8FDB-704383302846}" type="pres">
      <dgm:prSet presAssocID="{46828FA1-A7BD-4A9D-8B19-095F05C0B0F5}" presName="aNode" presStyleLbl="bgShp" presStyleIdx="3" presStyleCnt="6"/>
      <dgm:spPr/>
    </dgm:pt>
    <dgm:pt modelId="{6F24D0CD-17E8-4B61-B217-6237F51316E5}" type="pres">
      <dgm:prSet presAssocID="{46828FA1-A7BD-4A9D-8B19-095F05C0B0F5}" presName="textNode" presStyleLbl="bgShp" presStyleIdx="3" presStyleCnt="6"/>
      <dgm:spPr/>
    </dgm:pt>
    <dgm:pt modelId="{76DD7AFC-462F-44E1-AEFB-6D6EE0ED63BC}" type="pres">
      <dgm:prSet presAssocID="{46828FA1-A7BD-4A9D-8B19-095F05C0B0F5}" presName="compChildNode" presStyleCnt="0"/>
      <dgm:spPr/>
    </dgm:pt>
    <dgm:pt modelId="{D275F511-C96C-4F41-8D8D-8D284ECED45B}" type="pres">
      <dgm:prSet presAssocID="{46828FA1-A7BD-4A9D-8B19-095F05C0B0F5}" presName="theInnerList" presStyleCnt="0"/>
      <dgm:spPr/>
    </dgm:pt>
    <dgm:pt modelId="{34D2AF4D-CA0F-4001-816A-164C6D2DBCE6}" type="pres">
      <dgm:prSet presAssocID="{8957A473-A2D3-4777-A365-1592DA68EB9D}" presName="childNode" presStyleLbl="node1" presStyleIdx="11" presStyleCnt="15">
        <dgm:presLayoutVars>
          <dgm:bulletEnabled val="1"/>
        </dgm:presLayoutVars>
      </dgm:prSet>
      <dgm:spPr/>
    </dgm:pt>
    <dgm:pt modelId="{7CCB5032-EE40-47EE-92C2-1D4C60ED5C28}" type="pres">
      <dgm:prSet presAssocID="{8957A473-A2D3-4777-A365-1592DA68EB9D}" presName="aSpace2" presStyleCnt="0"/>
      <dgm:spPr/>
    </dgm:pt>
    <dgm:pt modelId="{AE3742B7-1A03-4470-8E0B-8A967EAF4119}" type="pres">
      <dgm:prSet presAssocID="{9FCF6DE9-FB25-4166-AD79-99DF2601F807}" presName="childNode" presStyleLbl="node1" presStyleIdx="12" presStyleCnt="15">
        <dgm:presLayoutVars>
          <dgm:bulletEnabled val="1"/>
        </dgm:presLayoutVars>
      </dgm:prSet>
      <dgm:spPr/>
    </dgm:pt>
    <dgm:pt modelId="{22BD5D5C-B7D3-419F-9744-2DC6C9DDD7BD}" type="pres">
      <dgm:prSet presAssocID="{46828FA1-A7BD-4A9D-8B19-095F05C0B0F5}" presName="aSpace" presStyleCnt="0"/>
      <dgm:spPr/>
    </dgm:pt>
    <dgm:pt modelId="{D06DC582-7559-4E04-B57A-7A05A3433A76}" type="pres">
      <dgm:prSet presAssocID="{312A3B7C-02E7-4A94-B9D0-FB8202F38888}" presName="compNode" presStyleCnt="0"/>
      <dgm:spPr/>
    </dgm:pt>
    <dgm:pt modelId="{72F3785F-05BF-458E-A617-113CCE635CD5}" type="pres">
      <dgm:prSet presAssocID="{312A3B7C-02E7-4A94-B9D0-FB8202F38888}" presName="aNode" presStyleLbl="bgShp" presStyleIdx="4" presStyleCnt="6"/>
      <dgm:spPr/>
    </dgm:pt>
    <dgm:pt modelId="{5BF85F31-C463-40A5-9124-DA46D5E69330}" type="pres">
      <dgm:prSet presAssocID="{312A3B7C-02E7-4A94-B9D0-FB8202F38888}" presName="textNode" presStyleLbl="bgShp" presStyleIdx="4" presStyleCnt="6"/>
      <dgm:spPr/>
    </dgm:pt>
    <dgm:pt modelId="{6133C835-9166-45BE-949E-F5B5E93359DE}" type="pres">
      <dgm:prSet presAssocID="{312A3B7C-02E7-4A94-B9D0-FB8202F38888}" presName="compChildNode" presStyleCnt="0"/>
      <dgm:spPr/>
    </dgm:pt>
    <dgm:pt modelId="{40E9D65F-1862-405B-A063-206B0477D237}" type="pres">
      <dgm:prSet presAssocID="{312A3B7C-02E7-4A94-B9D0-FB8202F38888}" presName="theInnerList" presStyleCnt="0"/>
      <dgm:spPr/>
    </dgm:pt>
    <dgm:pt modelId="{F5CFCE0C-6295-43A7-A674-8C12227D9BCB}" type="pres">
      <dgm:prSet presAssocID="{0911AC1C-33C6-4791-A637-11F9CD7A937E}" presName="childNode" presStyleLbl="node1" presStyleIdx="13" presStyleCnt="15">
        <dgm:presLayoutVars>
          <dgm:bulletEnabled val="1"/>
        </dgm:presLayoutVars>
      </dgm:prSet>
      <dgm:spPr/>
    </dgm:pt>
    <dgm:pt modelId="{F19C9D8C-7FAE-4081-86A9-54694F2AB50E}" type="pres">
      <dgm:prSet presAssocID="{312A3B7C-02E7-4A94-B9D0-FB8202F38888}" presName="aSpace" presStyleCnt="0"/>
      <dgm:spPr/>
    </dgm:pt>
    <dgm:pt modelId="{CCBAD3AC-16D1-44C1-89EC-6460D7AED48E}" type="pres">
      <dgm:prSet presAssocID="{B9EB49D6-5F6A-4DBA-BEE4-98B238839B68}" presName="compNode" presStyleCnt="0"/>
      <dgm:spPr/>
    </dgm:pt>
    <dgm:pt modelId="{9F25E185-2B58-4B13-B6C9-4CDBB83FE704}" type="pres">
      <dgm:prSet presAssocID="{B9EB49D6-5F6A-4DBA-BEE4-98B238839B68}" presName="aNode" presStyleLbl="bgShp" presStyleIdx="5" presStyleCnt="6"/>
      <dgm:spPr/>
    </dgm:pt>
    <dgm:pt modelId="{E4041DD3-7180-4582-A434-998DB85F4762}" type="pres">
      <dgm:prSet presAssocID="{B9EB49D6-5F6A-4DBA-BEE4-98B238839B68}" presName="textNode" presStyleLbl="bgShp" presStyleIdx="5" presStyleCnt="6"/>
      <dgm:spPr/>
    </dgm:pt>
    <dgm:pt modelId="{77E0A166-0A52-46B8-B418-ABE9F576A44D}" type="pres">
      <dgm:prSet presAssocID="{B9EB49D6-5F6A-4DBA-BEE4-98B238839B68}" presName="compChildNode" presStyleCnt="0"/>
      <dgm:spPr/>
    </dgm:pt>
    <dgm:pt modelId="{B464F5D4-E157-48A1-A581-0B7434007C3C}" type="pres">
      <dgm:prSet presAssocID="{B9EB49D6-5F6A-4DBA-BEE4-98B238839B68}" presName="theInnerList" presStyleCnt="0"/>
      <dgm:spPr/>
    </dgm:pt>
    <dgm:pt modelId="{735E796A-83D1-4636-A99B-8BC1D4BC71A3}" type="pres">
      <dgm:prSet presAssocID="{688B5E9C-E32B-41D6-B6D5-903DA7014B16}" presName="childNode" presStyleLbl="node1" presStyleIdx="14" presStyleCnt="15">
        <dgm:presLayoutVars>
          <dgm:bulletEnabled val="1"/>
        </dgm:presLayoutVars>
      </dgm:prSet>
      <dgm:spPr/>
    </dgm:pt>
  </dgm:ptLst>
  <dgm:cxnLst>
    <dgm:cxn modelId="{4C1ADB05-1C59-483F-ACA5-395E7B37F9F4}" srcId="{60BEB7DD-CCE1-4136-B8F0-080588BD44EE}" destId="{D8ABAA49-8513-4F41-9A89-1FA985C61294}" srcOrd="0" destOrd="0" parTransId="{469939C8-6681-40C1-A700-A6E57EF987E9}" sibTransId="{29EC856C-DA97-4213-A6AE-CB73418ED996}"/>
    <dgm:cxn modelId="{20BCDF0A-4F99-4DA8-B20E-AF38CE4970D4}" srcId="{60BEB7DD-CCE1-4136-B8F0-080588BD44EE}" destId="{9C65EC38-54FF-43DD-8D5D-8F4152188945}" srcOrd="1" destOrd="0" parTransId="{E0A23008-42EB-482A-9FC6-248515CDCE1F}" sibTransId="{21E17B4C-BF02-401C-BB53-56815324CD87}"/>
    <dgm:cxn modelId="{03299A11-24C4-4F2A-AE90-8033C7676AD0}" type="presOf" srcId="{C51A039E-3C51-42D8-8FFC-F4DEB108C3C9}" destId="{362A8798-91FE-4C84-910C-D9096C17FFE8}" srcOrd="0" destOrd="0" presId="urn:microsoft.com/office/officeart/2005/8/layout/lProcess2"/>
    <dgm:cxn modelId="{61D9CF13-90F3-4846-AB6A-57180540B57D}" type="presOf" srcId="{46828FA1-A7BD-4A9D-8B19-095F05C0B0F5}" destId="{8FAFB5FC-05F5-478D-8FDB-704383302846}" srcOrd="0" destOrd="0" presId="urn:microsoft.com/office/officeart/2005/8/layout/lProcess2"/>
    <dgm:cxn modelId="{6BE88E18-75A0-4F93-B7A0-DA77A8620BE8}" type="presOf" srcId="{60BEB7DD-CCE1-4136-B8F0-080588BD44EE}" destId="{EE03A1A5-EAE5-4229-9639-9F3549E17A12}" srcOrd="0" destOrd="0" presId="urn:microsoft.com/office/officeart/2005/8/layout/lProcess2"/>
    <dgm:cxn modelId="{8B7D3022-2225-4E1E-8595-9D9EB432E2AE}" srcId="{6FFB3F82-3033-4057-BD09-60A2A9786215}" destId="{312A3B7C-02E7-4A94-B9D0-FB8202F38888}" srcOrd="4" destOrd="0" parTransId="{7005532C-3092-43A0-A8E7-7087F7BE8BA6}" sibTransId="{D91D2E20-F788-4BD9-A500-18AFE5783137}"/>
    <dgm:cxn modelId="{9E03192A-404B-4F62-9B1C-7A1C50116597}" srcId="{6FFB3F82-3033-4057-BD09-60A2A9786215}" destId="{60BEB7DD-CCE1-4136-B8F0-080588BD44EE}" srcOrd="1" destOrd="0" parTransId="{07FEF759-D157-4239-83EA-24D893DB7D04}" sibTransId="{DFAFCB06-C771-4A79-BB20-737385444561}"/>
    <dgm:cxn modelId="{38792430-B197-4F58-B621-5068A6A40F59}" srcId="{6FFB3F82-3033-4057-BD09-60A2A9786215}" destId="{C51A039E-3C51-42D8-8FFC-F4DEB108C3C9}" srcOrd="2" destOrd="0" parTransId="{4D23C6DE-9B64-402F-B4D3-CAAC5425A1C3}" sibTransId="{FB7EF344-9C0C-495F-868D-516491C2500D}"/>
    <dgm:cxn modelId="{F0AD743B-8ECA-4F01-8F1A-821DB90C48BD}" type="presOf" srcId="{312A3B7C-02E7-4A94-B9D0-FB8202F38888}" destId="{5BF85F31-C463-40A5-9124-DA46D5E69330}" srcOrd="1" destOrd="0" presId="urn:microsoft.com/office/officeart/2005/8/layout/lProcess2"/>
    <dgm:cxn modelId="{5FB3903D-6FF0-4EFD-A73B-587DDB216E70}" type="presOf" srcId="{DDF102B9-5F37-4C32-B53F-994167F926C5}" destId="{C8648DD3-6198-4359-836C-BB92B1684547}" srcOrd="1" destOrd="0" presId="urn:microsoft.com/office/officeart/2005/8/layout/lProcess2"/>
    <dgm:cxn modelId="{31A69F3D-CE06-45F9-BAB3-7285F4E096F7}" type="presOf" srcId="{839D0103-6357-42C5-93D0-4063D32B2538}" destId="{059C4C19-8A95-4AFC-8082-045B96F5C71D}" srcOrd="0" destOrd="0" presId="urn:microsoft.com/office/officeart/2005/8/layout/lProcess2"/>
    <dgm:cxn modelId="{DF8B793E-2D2B-4114-A4CD-CAE92A0A46A9}" type="presOf" srcId="{CE0481A0-AFB9-4589-B293-366FFBF11454}" destId="{7CCCCE44-84CD-4375-8B76-DB8C83A17C0F}" srcOrd="0" destOrd="0" presId="urn:microsoft.com/office/officeart/2005/8/layout/lProcess2"/>
    <dgm:cxn modelId="{C965A640-6511-4F9B-B721-E51C902A764D}" type="presOf" srcId="{E6758DF5-DE9E-463E-80EE-C37B371098D6}" destId="{1386DCDB-7672-4635-BD8C-F95C1B8AC5D6}" srcOrd="0" destOrd="0" presId="urn:microsoft.com/office/officeart/2005/8/layout/lProcess2"/>
    <dgm:cxn modelId="{1B34745B-4EBD-49E2-8736-DBAAC1514D7D}" srcId="{60BEB7DD-CCE1-4136-B8F0-080588BD44EE}" destId="{CE0481A0-AFB9-4589-B293-366FFBF11454}" srcOrd="2" destOrd="0" parTransId="{E11B2624-1049-4AE6-9B77-696A30423B2D}" sibTransId="{08F8AB54-2373-4FF3-A28A-CF4AD8DD5B53}"/>
    <dgm:cxn modelId="{6396CD5E-685B-4600-8048-973DA74F6D23}" type="presOf" srcId="{312A3B7C-02E7-4A94-B9D0-FB8202F38888}" destId="{72F3785F-05BF-458E-A617-113CCE635CD5}" srcOrd="0" destOrd="0" presId="urn:microsoft.com/office/officeart/2005/8/layout/lProcess2"/>
    <dgm:cxn modelId="{39602A65-E23A-4B09-B2ED-963A6AB95046}" srcId="{DDF102B9-5F37-4C32-B53F-994167F926C5}" destId="{839D0103-6357-42C5-93D0-4063D32B2538}" srcOrd="4" destOrd="0" parTransId="{28CF309C-1504-4BAF-96D5-C153ECC0E4D0}" sibTransId="{1F7B3BB0-A8B6-4E59-AB46-1D11739AC49E}"/>
    <dgm:cxn modelId="{8CB47766-818A-420F-9690-BAA985539FA0}" type="presOf" srcId="{CDB9F55F-8D86-4CCF-A536-DBF5F29ADD33}" destId="{1FE52F54-823C-4099-93A3-9C68C7726CBA}" srcOrd="0" destOrd="0" presId="urn:microsoft.com/office/officeart/2005/8/layout/lProcess2"/>
    <dgm:cxn modelId="{EF81EA4A-217B-4EF8-A6C8-226E69B12552}" type="presOf" srcId="{60BEB7DD-CCE1-4136-B8F0-080588BD44EE}" destId="{11EC877A-B61B-46AB-8E88-D7219B53FC6A}" srcOrd="1" destOrd="0" presId="urn:microsoft.com/office/officeart/2005/8/layout/lProcess2"/>
    <dgm:cxn modelId="{0861F56C-652B-4D19-8E80-36A686B99EDB}" srcId="{46828FA1-A7BD-4A9D-8B19-095F05C0B0F5}" destId="{9FCF6DE9-FB25-4166-AD79-99DF2601F807}" srcOrd="1" destOrd="0" parTransId="{F61416AB-6BDF-45B1-9902-F3C7EEEBC30B}" sibTransId="{23A885D3-397B-4A35-8669-37096E174D97}"/>
    <dgm:cxn modelId="{3B08974D-3C6C-485C-BAAD-6996C465C8CB}" type="presOf" srcId="{2125309E-34B4-4253-A1D1-E62FF9B6F2B7}" destId="{9A00C970-9110-49AA-A9D6-DF948CB4A8E2}" srcOrd="0" destOrd="0" presId="urn:microsoft.com/office/officeart/2005/8/layout/lProcess2"/>
    <dgm:cxn modelId="{0C025E4E-ED8C-4C70-A183-851E41970D0F}" srcId="{DDF102B9-5F37-4C32-B53F-994167F926C5}" destId="{E6758DF5-DE9E-463E-80EE-C37B371098D6}" srcOrd="5" destOrd="0" parTransId="{87D5B28B-6EA0-488B-8BA7-9C165716854E}" sibTransId="{AA769FA8-980A-4ABD-AE8E-A38F435A3D47}"/>
    <dgm:cxn modelId="{41E15670-37C3-4E28-BF47-87DCD9801329}" type="presOf" srcId="{C51A039E-3C51-42D8-8FFC-F4DEB108C3C9}" destId="{611B9F7E-934B-4606-9BAE-F2F455D31F2C}" srcOrd="1" destOrd="0" presId="urn:microsoft.com/office/officeart/2005/8/layout/lProcess2"/>
    <dgm:cxn modelId="{D172D573-87E4-4762-8A7A-40012D430C1E}" srcId="{6FFB3F82-3033-4057-BD09-60A2A9786215}" destId="{46828FA1-A7BD-4A9D-8B19-095F05C0B0F5}" srcOrd="3" destOrd="0" parTransId="{1479AFBB-98F8-4A04-B32E-E816CC84AD29}" sibTransId="{6D4E1AB8-D3A6-4C4F-89A7-9BDE03BDF9AB}"/>
    <dgm:cxn modelId="{B6B1D953-952A-443D-B7B5-CC6ED2BCC798}" type="presOf" srcId="{8957A473-A2D3-4777-A365-1592DA68EB9D}" destId="{34D2AF4D-CA0F-4001-816A-164C6D2DBCE6}" srcOrd="0" destOrd="0" presId="urn:microsoft.com/office/officeart/2005/8/layout/lProcess2"/>
    <dgm:cxn modelId="{C392A874-ECBB-4D86-AE4D-34154357AD8D}" srcId="{B9EB49D6-5F6A-4DBA-BEE4-98B238839B68}" destId="{688B5E9C-E32B-41D6-B6D5-903DA7014B16}" srcOrd="0" destOrd="0" parTransId="{3B5BF47F-AE69-4C62-9217-A026D3876030}" sibTransId="{D296F708-FA0D-4E6A-A922-1C61C0DD2602}"/>
    <dgm:cxn modelId="{CB33B476-E0D3-46E1-B2CF-4B936A758F4B}" srcId="{DDF102B9-5F37-4C32-B53F-994167F926C5}" destId="{DD5D3274-59E3-4A6C-92D7-59DD75EED068}" srcOrd="2" destOrd="0" parTransId="{F91A5FD1-0539-4BFE-AB89-BFE9BCA7E405}" sibTransId="{7D09C139-EE72-47E1-A8FF-4B2FF0DDDF17}"/>
    <dgm:cxn modelId="{80A78B58-9008-4C44-9200-4C3C8087C76B}" type="presOf" srcId="{1216A16B-16AF-424A-B07A-C5BA34D4D57D}" destId="{37263E7A-1BCC-40E1-AEA0-B1DD912001B6}" srcOrd="0" destOrd="0" presId="urn:microsoft.com/office/officeart/2005/8/layout/lProcess2"/>
    <dgm:cxn modelId="{8253D581-A380-420E-BF1A-B06167E7C71B}" type="presOf" srcId="{9C65EC38-54FF-43DD-8D5D-8F4152188945}" destId="{0857EE3D-62E5-41AC-A7D2-ABDEB5136439}" srcOrd="0" destOrd="0" presId="urn:microsoft.com/office/officeart/2005/8/layout/lProcess2"/>
    <dgm:cxn modelId="{71A71186-3A4C-45FD-8D68-A4D389EB3954}" srcId="{46828FA1-A7BD-4A9D-8B19-095F05C0B0F5}" destId="{8957A473-A2D3-4777-A365-1592DA68EB9D}" srcOrd="0" destOrd="0" parTransId="{0EFA3B9B-9FBD-460A-8C54-0727299819C9}" sibTransId="{D3549CDE-9DC2-4AFF-B727-1C17D22C1909}"/>
    <dgm:cxn modelId="{946B8B8E-23B4-4DE5-BE70-0D647FB40B0E}" type="presOf" srcId="{DDF102B9-5F37-4C32-B53F-994167F926C5}" destId="{BC305BC4-4E33-4BF4-B5E4-C1C11D32342E}" srcOrd="0" destOrd="0" presId="urn:microsoft.com/office/officeart/2005/8/layout/lProcess2"/>
    <dgm:cxn modelId="{A3ACC595-1291-4F85-ACA0-E6A621C4E1DB}" type="presOf" srcId="{9FCF6DE9-FB25-4166-AD79-99DF2601F807}" destId="{AE3742B7-1A03-4470-8E0B-8A967EAF4119}" srcOrd="0" destOrd="0" presId="urn:microsoft.com/office/officeart/2005/8/layout/lProcess2"/>
    <dgm:cxn modelId="{2E045797-99D0-45EF-B8F9-0E780D4C8292}" srcId="{DDF102B9-5F37-4C32-B53F-994167F926C5}" destId="{DF45C760-6DB1-4C8B-9E96-9107F69AFF40}" srcOrd="3" destOrd="0" parTransId="{077A2F29-0F8F-4868-8D89-898551D0FD8E}" sibTransId="{749FA2CD-C156-4309-8614-7C42201BA7B5}"/>
    <dgm:cxn modelId="{99A2A199-F93E-4480-8FD3-824E846C470A}" srcId="{312A3B7C-02E7-4A94-B9D0-FB8202F38888}" destId="{0911AC1C-33C6-4791-A637-11F9CD7A937E}" srcOrd="0" destOrd="0" parTransId="{6817F9E6-9C0C-4925-9B46-D67E781233F8}" sibTransId="{2AD7A1E1-6234-48EE-BA35-B86D021A5C80}"/>
    <dgm:cxn modelId="{82F0589B-53C3-4F33-A81B-E1B6D600843A}" srcId="{6FFB3F82-3033-4057-BD09-60A2A9786215}" destId="{B9EB49D6-5F6A-4DBA-BEE4-98B238839B68}" srcOrd="5" destOrd="0" parTransId="{16B5C39B-743F-41C4-9FF8-94D5BB6B8FCE}" sibTransId="{809B8364-BD70-4B19-BC98-409C51E37BAA}"/>
    <dgm:cxn modelId="{D71614B5-74C6-4B52-BA00-7C7920A23200}" srcId="{C51A039E-3C51-42D8-8FFC-F4DEB108C3C9}" destId="{CDB9F55F-8D86-4CCF-A536-DBF5F29ADD33}" srcOrd="0" destOrd="0" parTransId="{A4A38434-D5FC-4B26-9AAC-CB9DFC604DCC}" sibTransId="{8216C43B-5F0B-461F-8F44-D1DCCB76DAEC}"/>
    <dgm:cxn modelId="{CA1DC0B9-238D-49C8-9A9E-FCDCBC543757}" srcId="{DDF102B9-5F37-4C32-B53F-994167F926C5}" destId="{2125309E-34B4-4253-A1D1-E62FF9B6F2B7}" srcOrd="6" destOrd="0" parTransId="{3F42F9EC-6EAD-46C3-BE21-4D2A5388C338}" sibTransId="{C060FF10-B06D-45AA-BBFA-0DA209290CC6}"/>
    <dgm:cxn modelId="{4688C5BD-4C91-4FB2-BEFE-2E7B60F762AC}" type="presOf" srcId="{B9EB49D6-5F6A-4DBA-BEE4-98B238839B68}" destId="{E4041DD3-7180-4582-A434-998DB85F4762}" srcOrd="1" destOrd="0" presId="urn:microsoft.com/office/officeart/2005/8/layout/lProcess2"/>
    <dgm:cxn modelId="{864E90C5-502C-4EE5-AAE2-016F7B02F3AD}" type="presOf" srcId="{6FFB3F82-3033-4057-BD09-60A2A9786215}" destId="{D498F29E-1A2E-4DA2-940A-EA41C0B5C38E}" srcOrd="0" destOrd="0" presId="urn:microsoft.com/office/officeart/2005/8/layout/lProcess2"/>
    <dgm:cxn modelId="{C56CECC9-5AEA-49B6-9735-373402A1048E}" type="presOf" srcId="{0911AC1C-33C6-4791-A637-11F9CD7A937E}" destId="{F5CFCE0C-6295-43A7-A674-8C12227D9BCB}" srcOrd="0" destOrd="0" presId="urn:microsoft.com/office/officeart/2005/8/layout/lProcess2"/>
    <dgm:cxn modelId="{AC0A3ECC-38D1-4A65-863C-340F288C8730}" type="presOf" srcId="{DD5D3274-59E3-4A6C-92D7-59DD75EED068}" destId="{EEB1DC41-49CA-4A9A-8CAC-2EF859CBA562}" srcOrd="0" destOrd="0" presId="urn:microsoft.com/office/officeart/2005/8/layout/lProcess2"/>
    <dgm:cxn modelId="{9D5763CD-8E80-416B-876E-57802B08DC4F}" type="presOf" srcId="{D8ABAA49-8513-4F41-9A89-1FA985C61294}" destId="{9167B249-3D01-47D7-A74F-88676523C3E6}" srcOrd="0" destOrd="0" presId="urn:microsoft.com/office/officeart/2005/8/layout/lProcess2"/>
    <dgm:cxn modelId="{BAE050D6-2892-4EAC-B336-21C45DE5A55C}" type="presOf" srcId="{46828FA1-A7BD-4A9D-8B19-095F05C0B0F5}" destId="{6F24D0CD-17E8-4B61-B217-6237F51316E5}" srcOrd="1" destOrd="0" presId="urn:microsoft.com/office/officeart/2005/8/layout/lProcess2"/>
    <dgm:cxn modelId="{525DB3E6-606E-4E64-9382-0F00691C76BB}" type="presOf" srcId="{DF45C760-6DB1-4C8B-9E96-9107F69AFF40}" destId="{EF2597C6-B28D-4516-89CF-A9BBA229009D}" srcOrd="0" destOrd="0" presId="urn:microsoft.com/office/officeart/2005/8/layout/lProcess2"/>
    <dgm:cxn modelId="{34DFB1E7-80D1-4D3F-9F02-1759C6074E64}" type="presOf" srcId="{B9EB49D6-5F6A-4DBA-BEE4-98B238839B68}" destId="{9F25E185-2B58-4B13-B6C9-4CDBB83FE704}" srcOrd="0" destOrd="0" presId="urn:microsoft.com/office/officeart/2005/8/layout/lProcess2"/>
    <dgm:cxn modelId="{53973FED-E026-4638-84FF-4077A8714218}" srcId="{DDF102B9-5F37-4C32-B53F-994167F926C5}" destId="{0ABBCE35-1318-4E78-A97C-AC6DE99E6996}" srcOrd="1" destOrd="0" parTransId="{798612E0-69A1-4B40-80BE-DC4D173A1AD7}" sibTransId="{5BB87137-7B3D-4B34-908D-875D988DBF7D}"/>
    <dgm:cxn modelId="{689865ED-A21D-4492-ADE4-BF3DCB0D41A5}" srcId="{6FFB3F82-3033-4057-BD09-60A2A9786215}" destId="{DDF102B9-5F37-4C32-B53F-994167F926C5}" srcOrd="0" destOrd="0" parTransId="{DD18731A-DEB0-4657-B868-8671D2095C2C}" sibTransId="{65533229-E459-4140-BEBD-90A4A68269C0}"/>
    <dgm:cxn modelId="{2C55C6EF-1CA6-4459-AFD9-A76937BC5D60}" type="presOf" srcId="{688B5E9C-E32B-41D6-B6D5-903DA7014B16}" destId="{735E796A-83D1-4636-A99B-8BC1D4BC71A3}" srcOrd="0" destOrd="0" presId="urn:microsoft.com/office/officeart/2005/8/layout/lProcess2"/>
    <dgm:cxn modelId="{DBB43CF0-7F42-4A4D-BEB2-302A0CD59471}" type="presOf" srcId="{0ABBCE35-1318-4E78-A97C-AC6DE99E6996}" destId="{476FA1E9-4BA0-4172-9F34-FFE8AF07FC31}" srcOrd="0" destOrd="0" presId="urn:microsoft.com/office/officeart/2005/8/layout/lProcess2"/>
    <dgm:cxn modelId="{D2D0C1FB-C018-4705-BF21-2AB8B5213A29}" srcId="{DDF102B9-5F37-4C32-B53F-994167F926C5}" destId="{1216A16B-16AF-424A-B07A-C5BA34D4D57D}" srcOrd="0" destOrd="0" parTransId="{421743A7-5434-4FE7-A895-A3A523FE7B9E}" sibTransId="{31B56EFE-F010-45C5-8EC8-6C49494FAF39}"/>
    <dgm:cxn modelId="{9808E3A4-2C5B-4085-9BAC-AF88CFB3A9AE}" type="presParOf" srcId="{D498F29E-1A2E-4DA2-940A-EA41C0B5C38E}" destId="{CBC8D138-4442-4C81-AB37-B7B13F8CBA10}" srcOrd="0" destOrd="0" presId="urn:microsoft.com/office/officeart/2005/8/layout/lProcess2"/>
    <dgm:cxn modelId="{32738194-84CB-4552-9CD8-4913E4DEAFBD}" type="presParOf" srcId="{CBC8D138-4442-4C81-AB37-B7B13F8CBA10}" destId="{BC305BC4-4E33-4BF4-B5E4-C1C11D32342E}" srcOrd="0" destOrd="0" presId="urn:microsoft.com/office/officeart/2005/8/layout/lProcess2"/>
    <dgm:cxn modelId="{841725EE-CC59-411A-A31A-986745F521EB}" type="presParOf" srcId="{CBC8D138-4442-4C81-AB37-B7B13F8CBA10}" destId="{C8648DD3-6198-4359-836C-BB92B1684547}" srcOrd="1" destOrd="0" presId="urn:microsoft.com/office/officeart/2005/8/layout/lProcess2"/>
    <dgm:cxn modelId="{000CE14F-E9CB-4F32-80B7-409734484F3F}" type="presParOf" srcId="{CBC8D138-4442-4C81-AB37-B7B13F8CBA10}" destId="{13C6343C-7F72-4DAE-A845-AA7B798BBF33}" srcOrd="2" destOrd="0" presId="urn:microsoft.com/office/officeart/2005/8/layout/lProcess2"/>
    <dgm:cxn modelId="{2B84BDA5-C110-43A5-AA73-FD6F19B6EEB2}" type="presParOf" srcId="{13C6343C-7F72-4DAE-A845-AA7B798BBF33}" destId="{249D79B4-0F01-4CB7-B0A0-74C97D828E19}" srcOrd="0" destOrd="0" presId="urn:microsoft.com/office/officeart/2005/8/layout/lProcess2"/>
    <dgm:cxn modelId="{5BDDCA31-455E-4841-B85B-883DB93BEFA9}" type="presParOf" srcId="{249D79B4-0F01-4CB7-B0A0-74C97D828E19}" destId="{37263E7A-1BCC-40E1-AEA0-B1DD912001B6}" srcOrd="0" destOrd="0" presId="urn:microsoft.com/office/officeart/2005/8/layout/lProcess2"/>
    <dgm:cxn modelId="{A56120B6-843B-4691-9358-9F48474B9A08}" type="presParOf" srcId="{249D79B4-0F01-4CB7-B0A0-74C97D828E19}" destId="{22833BF9-CAF3-414A-9C73-97B1902B2925}" srcOrd="1" destOrd="0" presId="urn:microsoft.com/office/officeart/2005/8/layout/lProcess2"/>
    <dgm:cxn modelId="{9316266B-AB47-48F7-95C5-BCA93130CF3F}" type="presParOf" srcId="{249D79B4-0F01-4CB7-B0A0-74C97D828E19}" destId="{476FA1E9-4BA0-4172-9F34-FFE8AF07FC31}" srcOrd="2" destOrd="0" presId="urn:microsoft.com/office/officeart/2005/8/layout/lProcess2"/>
    <dgm:cxn modelId="{B3EB117E-2741-41C7-8EFF-D854F3E11628}" type="presParOf" srcId="{249D79B4-0F01-4CB7-B0A0-74C97D828E19}" destId="{3A80AAC4-67BF-4E6A-B57B-71B63DE1734A}" srcOrd="3" destOrd="0" presId="urn:microsoft.com/office/officeart/2005/8/layout/lProcess2"/>
    <dgm:cxn modelId="{CB371BBF-6F64-474E-9DF0-77D2B17463DC}" type="presParOf" srcId="{249D79B4-0F01-4CB7-B0A0-74C97D828E19}" destId="{EEB1DC41-49CA-4A9A-8CAC-2EF859CBA562}" srcOrd="4" destOrd="0" presId="urn:microsoft.com/office/officeart/2005/8/layout/lProcess2"/>
    <dgm:cxn modelId="{ECAA0989-ADEB-4FDE-93F6-66D3993B0C4D}" type="presParOf" srcId="{249D79B4-0F01-4CB7-B0A0-74C97D828E19}" destId="{DD9777A0-3CFF-4129-840D-B17B906B144E}" srcOrd="5" destOrd="0" presId="urn:microsoft.com/office/officeart/2005/8/layout/lProcess2"/>
    <dgm:cxn modelId="{C844145F-DA1A-403C-9D02-D12547467D6E}" type="presParOf" srcId="{249D79B4-0F01-4CB7-B0A0-74C97D828E19}" destId="{EF2597C6-B28D-4516-89CF-A9BBA229009D}" srcOrd="6" destOrd="0" presId="urn:microsoft.com/office/officeart/2005/8/layout/lProcess2"/>
    <dgm:cxn modelId="{F9F9B5AB-84B0-4261-B54E-69DDA0537B6D}" type="presParOf" srcId="{249D79B4-0F01-4CB7-B0A0-74C97D828E19}" destId="{9270E346-CB12-4ED1-8BD7-B03005952298}" srcOrd="7" destOrd="0" presId="urn:microsoft.com/office/officeart/2005/8/layout/lProcess2"/>
    <dgm:cxn modelId="{FF3784AD-CBEA-4F9E-8E60-FCF4F2C1E7FD}" type="presParOf" srcId="{249D79B4-0F01-4CB7-B0A0-74C97D828E19}" destId="{059C4C19-8A95-4AFC-8082-045B96F5C71D}" srcOrd="8" destOrd="0" presId="urn:microsoft.com/office/officeart/2005/8/layout/lProcess2"/>
    <dgm:cxn modelId="{25BD600E-7490-4253-8CFC-BF024F9D3B09}" type="presParOf" srcId="{249D79B4-0F01-4CB7-B0A0-74C97D828E19}" destId="{C688C0CB-AD76-425C-ABBE-05FA389140C6}" srcOrd="9" destOrd="0" presId="urn:microsoft.com/office/officeart/2005/8/layout/lProcess2"/>
    <dgm:cxn modelId="{A537D5D9-79E6-4F2B-9E50-9D5AC994C75A}" type="presParOf" srcId="{249D79B4-0F01-4CB7-B0A0-74C97D828E19}" destId="{1386DCDB-7672-4635-BD8C-F95C1B8AC5D6}" srcOrd="10" destOrd="0" presId="urn:microsoft.com/office/officeart/2005/8/layout/lProcess2"/>
    <dgm:cxn modelId="{BE2FD1A5-9F85-49ED-8F1D-F669C6391A63}" type="presParOf" srcId="{249D79B4-0F01-4CB7-B0A0-74C97D828E19}" destId="{E3BE0313-E11F-4CD2-B548-511386BB4934}" srcOrd="11" destOrd="0" presId="urn:microsoft.com/office/officeart/2005/8/layout/lProcess2"/>
    <dgm:cxn modelId="{FE097DE0-BD90-4D3C-A9D7-CBAF7CEC9621}" type="presParOf" srcId="{249D79B4-0F01-4CB7-B0A0-74C97D828E19}" destId="{9A00C970-9110-49AA-A9D6-DF948CB4A8E2}" srcOrd="12" destOrd="0" presId="urn:microsoft.com/office/officeart/2005/8/layout/lProcess2"/>
    <dgm:cxn modelId="{D86F8CA0-4904-47A0-898F-917E80D71D28}" type="presParOf" srcId="{D498F29E-1A2E-4DA2-940A-EA41C0B5C38E}" destId="{BC2A6593-0840-4FB3-8271-69488801F09F}" srcOrd="1" destOrd="0" presId="urn:microsoft.com/office/officeart/2005/8/layout/lProcess2"/>
    <dgm:cxn modelId="{5B640DA5-3E93-45E0-ADE4-7920254322F7}" type="presParOf" srcId="{D498F29E-1A2E-4DA2-940A-EA41C0B5C38E}" destId="{F58BB3B9-3596-4CB6-AFF0-8A734DAD0755}" srcOrd="2" destOrd="0" presId="urn:microsoft.com/office/officeart/2005/8/layout/lProcess2"/>
    <dgm:cxn modelId="{56CCEEB6-EEF8-46B6-BBF4-91747F232E7B}" type="presParOf" srcId="{F58BB3B9-3596-4CB6-AFF0-8A734DAD0755}" destId="{EE03A1A5-EAE5-4229-9639-9F3549E17A12}" srcOrd="0" destOrd="0" presId="urn:microsoft.com/office/officeart/2005/8/layout/lProcess2"/>
    <dgm:cxn modelId="{33BB76A9-7622-4C09-BC8F-079BDE478142}" type="presParOf" srcId="{F58BB3B9-3596-4CB6-AFF0-8A734DAD0755}" destId="{11EC877A-B61B-46AB-8E88-D7219B53FC6A}" srcOrd="1" destOrd="0" presId="urn:microsoft.com/office/officeart/2005/8/layout/lProcess2"/>
    <dgm:cxn modelId="{9C96981B-DFA0-4947-9510-3B8473A1D712}" type="presParOf" srcId="{F58BB3B9-3596-4CB6-AFF0-8A734DAD0755}" destId="{F1D995F4-61B9-4E46-9AF4-7F11A21350C6}" srcOrd="2" destOrd="0" presId="urn:microsoft.com/office/officeart/2005/8/layout/lProcess2"/>
    <dgm:cxn modelId="{7455C36E-B34F-423E-BBB3-50B5A1A2A08E}" type="presParOf" srcId="{F1D995F4-61B9-4E46-9AF4-7F11A21350C6}" destId="{B446B0FD-2BCF-4529-BAC1-4E1BE387E21A}" srcOrd="0" destOrd="0" presId="urn:microsoft.com/office/officeart/2005/8/layout/lProcess2"/>
    <dgm:cxn modelId="{601F3026-62F9-4BC5-9F9B-2A2379555D42}" type="presParOf" srcId="{B446B0FD-2BCF-4529-BAC1-4E1BE387E21A}" destId="{9167B249-3D01-47D7-A74F-88676523C3E6}" srcOrd="0" destOrd="0" presId="urn:microsoft.com/office/officeart/2005/8/layout/lProcess2"/>
    <dgm:cxn modelId="{618956A1-F22F-43F3-AD5C-2706172CAC29}" type="presParOf" srcId="{B446B0FD-2BCF-4529-BAC1-4E1BE387E21A}" destId="{37DEB27C-05DD-4EE2-8239-2C36CBB2DA4B}" srcOrd="1" destOrd="0" presId="urn:microsoft.com/office/officeart/2005/8/layout/lProcess2"/>
    <dgm:cxn modelId="{010F1229-7154-4BF4-AA2F-A41D9120F6BA}" type="presParOf" srcId="{B446B0FD-2BCF-4529-BAC1-4E1BE387E21A}" destId="{0857EE3D-62E5-41AC-A7D2-ABDEB5136439}" srcOrd="2" destOrd="0" presId="urn:microsoft.com/office/officeart/2005/8/layout/lProcess2"/>
    <dgm:cxn modelId="{69CC7813-CD27-40BD-B53C-8767BA99946B}" type="presParOf" srcId="{B446B0FD-2BCF-4529-BAC1-4E1BE387E21A}" destId="{023670C6-5C94-4C0A-A16B-34BA005329B2}" srcOrd="3" destOrd="0" presId="urn:microsoft.com/office/officeart/2005/8/layout/lProcess2"/>
    <dgm:cxn modelId="{85C082AB-00AE-455D-A4B0-A80D91EE330A}" type="presParOf" srcId="{B446B0FD-2BCF-4529-BAC1-4E1BE387E21A}" destId="{7CCCCE44-84CD-4375-8B76-DB8C83A17C0F}" srcOrd="4" destOrd="0" presId="urn:microsoft.com/office/officeart/2005/8/layout/lProcess2"/>
    <dgm:cxn modelId="{FF6C873E-5DD1-4177-94C5-8CC4AD668C3A}" type="presParOf" srcId="{D498F29E-1A2E-4DA2-940A-EA41C0B5C38E}" destId="{D55D2268-354D-4977-8C62-01AF07DDF304}" srcOrd="3" destOrd="0" presId="urn:microsoft.com/office/officeart/2005/8/layout/lProcess2"/>
    <dgm:cxn modelId="{FAE8A2D4-9701-426A-911B-5C82F0BB6BD2}" type="presParOf" srcId="{D498F29E-1A2E-4DA2-940A-EA41C0B5C38E}" destId="{9BED5735-09D6-40CB-9876-13E083DC09B7}" srcOrd="4" destOrd="0" presId="urn:microsoft.com/office/officeart/2005/8/layout/lProcess2"/>
    <dgm:cxn modelId="{BFC3A6D0-1E01-40AB-9202-4989DED3B6CA}" type="presParOf" srcId="{9BED5735-09D6-40CB-9876-13E083DC09B7}" destId="{362A8798-91FE-4C84-910C-D9096C17FFE8}" srcOrd="0" destOrd="0" presId="urn:microsoft.com/office/officeart/2005/8/layout/lProcess2"/>
    <dgm:cxn modelId="{E8D1851F-089F-4D6E-9350-3F86596C6A6A}" type="presParOf" srcId="{9BED5735-09D6-40CB-9876-13E083DC09B7}" destId="{611B9F7E-934B-4606-9BAE-F2F455D31F2C}" srcOrd="1" destOrd="0" presId="urn:microsoft.com/office/officeart/2005/8/layout/lProcess2"/>
    <dgm:cxn modelId="{096B6792-0D18-486E-BD13-6673AA1B883D}" type="presParOf" srcId="{9BED5735-09D6-40CB-9876-13E083DC09B7}" destId="{3FF9A5B2-EC9E-47A0-B919-17CF0726C0AC}" srcOrd="2" destOrd="0" presId="urn:microsoft.com/office/officeart/2005/8/layout/lProcess2"/>
    <dgm:cxn modelId="{276AEA95-52AC-436A-9C9B-D702CB717A57}" type="presParOf" srcId="{3FF9A5B2-EC9E-47A0-B919-17CF0726C0AC}" destId="{E09DD198-3155-4D13-822F-91CF56441A43}" srcOrd="0" destOrd="0" presId="urn:microsoft.com/office/officeart/2005/8/layout/lProcess2"/>
    <dgm:cxn modelId="{FD409C9A-0E2A-452F-A152-A394F52D4F69}" type="presParOf" srcId="{E09DD198-3155-4D13-822F-91CF56441A43}" destId="{1FE52F54-823C-4099-93A3-9C68C7726CBA}" srcOrd="0" destOrd="0" presId="urn:microsoft.com/office/officeart/2005/8/layout/lProcess2"/>
    <dgm:cxn modelId="{93FBE51F-BF3D-4186-AA1B-3780B4E0D805}" type="presParOf" srcId="{D498F29E-1A2E-4DA2-940A-EA41C0B5C38E}" destId="{9ACA5D25-E4E6-4EDE-85B9-071B8864E814}" srcOrd="5" destOrd="0" presId="urn:microsoft.com/office/officeart/2005/8/layout/lProcess2"/>
    <dgm:cxn modelId="{4DBDDD33-667E-4771-B677-2E7D703275C5}" type="presParOf" srcId="{D498F29E-1A2E-4DA2-940A-EA41C0B5C38E}" destId="{A2126FFF-C235-48E4-A4BD-3A2BF7D4D12F}" srcOrd="6" destOrd="0" presId="urn:microsoft.com/office/officeart/2005/8/layout/lProcess2"/>
    <dgm:cxn modelId="{75238DD5-6AB9-4854-9856-1A0CF84A014E}" type="presParOf" srcId="{A2126FFF-C235-48E4-A4BD-3A2BF7D4D12F}" destId="{8FAFB5FC-05F5-478D-8FDB-704383302846}" srcOrd="0" destOrd="0" presId="urn:microsoft.com/office/officeart/2005/8/layout/lProcess2"/>
    <dgm:cxn modelId="{45846D99-7A0B-49A9-9195-A795E3A01092}" type="presParOf" srcId="{A2126FFF-C235-48E4-A4BD-3A2BF7D4D12F}" destId="{6F24D0CD-17E8-4B61-B217-6237F51316E5}" srcOrd="1" destOrd="0" presId="urn:microsoft.com/office/officeart/2005/8/layout/lProcess2"/>
    <dgm:cxn modelId="{D256F414-5143-4D36-B79D-3E7A6D3BFF09}" type="presParOf" srcId="{A2126FFF-C235-48E4-A4BD-3A2BF7D4D12F}" destId="{76DD7AFC-462F-44E1-AEFB-6D6EE0ED63BC}" srcOrd="2" destOrd="0" presId="urn:microsoft.com/office/officeart/2005/8/layout/lProcess2"/>
    <dgm:cxn modelId="{87E60904-3B56-4F1C-982D-EE05186BA943}" type="presParOf" srcId="{76DD7AFC-462F-44E1-AEFB-6D6EE0ED63BC}" destId="{D275F511-C96C-4F41-8D8D-8D284ECED45B}" srcOrd="0" destOrd="0" presId="urn:microsoft.com/office/officeart/2005/8/layout/lProcess2"/>
    <dgm:cxn modelId="{64C23460-AEC2-46AC-BCC3-E3D4ED2C3D62}" type="presParOf" srcId="{D275F511-C96C-4F41-8D8D-8D284ECED45B}" destId="{34D2AF4D-CA0F-4001-816A-164C6D2DBCE6}" srcOrd="0" destOrd="0" presId="urn:microsoft.com/office/officeart/2005/8/layout/lProcess2"/>
    <dgm:cxn modelId="{57F7F209-06EC-4F5D-8CDC-4417C5022C84}" type="presParOf" srcId="{D275F511-C96C-4F41-8D8D-8D284ECED45B}" destId="{7CCB5032-EE40-47EE-92C2-1D4C60ED5C28}" srcOrd="1" destOrd="0" presId="urn:microsoft.com/office/officeart/2005/8/layout/lProcess2"/>
    <dgm:cxn modelId="{C2DD5593-9861-4941-B497-7FEFC3FAB3B7}" type="presParOf" srcId="{D275F511-C96C-4F41-8D8D-8D284ECED45B}" destId="{AE3742B7-1A03-4470-8E0B-8A967EAF4119}" srcOrd="2" destOrd="0" presId="urn:microsoft.com/office/officeart/2005/8/layout/lProcess2"/>
    <dgm:cxn modelId="{30F896FC-B443-4A6F-BD7C-03E67D644E25}" type="presParOf" srcId="{D498F29E-1A2E-4DA2-940A-EA41C0B5C38E}" destId="{22BD5D5C-B7D3-419F-9744-2DC6C9DDD7BD}" srcOrd="7" destOrd="0" presId="urn:microsoft.com/office/officeart/2005/8/layout/lProcess2"/>
    <dgm:cxn modelId="{0392057D-8ABD-4B7B-8E87-A7E2A513624C}" type="presParOf" srcId="{D498F29E-1A2E-4DA2-940A-EA41C0B5C38E}" destId="{D06DC582-7559-4E04-B57A-7A05A3433A76}" srcOrd="8" destOrd="0" presId="urn:microsoft.com/office/officeart/2005/8/layout/lProcess2"/>
    <dgm:cxn modelId="{229CE884-05CE-4C8D-A722-33E07E74636E}" type="presParOf" srcId="{D06DC582-7559-4E04-B57A-7A05A3433A76}" destId="{72F3785F-05BF-458E-A617-113CCE635CD5}" srcOrd="0" destOrd="0" presId="urn:microsoft.com/office/officeart/2005/8/layout/lProcess2"/>
    <dgm:cxn modelId="{D7D6FC98-2E12-4225-B924-340F938A7493}" type="presParOf" srcId="{D06DC582-7559-4E04-B57A-7A05A3433A76}" destId="{5BF85F31-C463-40A5-9124-DA46D5E69330}" srcOrd="1" destOrd="0" presId="urn:microsoft.com/office/officeart/2005/8/layout/lProcess2"/>
    <dgm:cxn modelId="{1D919939-0F16-4125-B1F1-99A4F2C74E2C}" type="presParOf" srcId="{D06DC582-7559-4E04-B57A-7A05A3433A76}" destId="{6133C835-9166-45BE-949E-F5B5E93359DE}" srcOrd="2" destOrd="0" presId="urn:microsoft.com/office/officeart/2005/8/layout/lProcess2"/>
    <dgm:cxn modelId="{A788D261-0BCA-4A46-BEEA-D7A2E0E81C4A}" type="presParOf" srcId="{6133C835-9166-45BE-949E-F5B5E93359DE}" destId="{40E9D65F-1862-405B-A063-206B0477D237}" srcOrd="0" destOrd="0" presId="urn:microsoft.com/office/officeart/2005/8/layout/lProcess2"/>
    <dgm:cxn modelId="{2765AC25-15E6-45B1-BEDB-B4129575EE23}" type="presParOf" srcId="{40E9D65F-1862-405B-A063-206B0477D237}" destId="{F5CFCE0C-6295-43A7-A674-8C12227D9BCB}" srcOrd="0" destOrd="0" presId="urn:microsoft.com/office/officeart/2005/8/layout/lProcess2"/>
    <dgm:cxn modelId="{F3EF924F-5750-42C2-9D47-93748E43E4E6}" type="presParOf" srcId="{D498F29E-1A2E-4DA2-940A-EA41C0B5C38E}" destId="{F19C9D8C-7FAE-4081-86A9-54694F2AB50E}" srcOrd="9" destOrd="0" presId="urn:microsoft.com/office/officeart/2005/8/layout/lProcess2"/>
    <dgm:cxn modelId="{A95BB849-2137-4CA6-A141-1A8237DDF7C1}" type="presParOf" srcId="{D498F29E-1A2E-4DA2-940A-EA41C0B5C38E}" destId="{CCBAD3AC-16D1-44C1-89EC-6460D7AED48E}" srcOrd="10" destOrd="0" presId="urn:microsoft.com/office/officeart/2005/8/layout/lProcess2"/>
    <dgm:cxn modelId="{BFCEC692-CE41-452C-83BB-6114048376FB}" type="presParOf" srcId="{CCBAD3AC-16D1-44C1-89EC-6460D7AED48E}" destId="{9F25E185-2B58-4B13-B6C9-4CDBB83FE704}" srcOrd="0" destOrd="0" presId="urn:microsoft.com/office/officeart/2005/8/layout/lProcess2"/>
    <dgm:cxn modelId="{31205E56-A293-4E0B-B5A7-48B504C32582}" type="presParOf" srcId="{CCBAD3AC-16D1-44C1-89EC-6460D7AED48E}" destId="{E4041DD3-7180-4582-A434-998DB85F4762}" srcOrd="1" destOrd="0" presId="urn:microsoft.com/office/officeart/2005/8/layout/lProcess2"/>
    <dgm:cxn modelId="{6F1CFB1C-994B-42AF-B88E-8392A4381916}" type="presParOf" srcId="{CCBAD3AC-16D1-44C1-89EC-6460D7AED48E}" destId="{77E0A166-0A52-46B8-B418-ABE9F576A44D}" srcOrd="2" destOrd="0" presId="urn:microsoft.com/office/officeart/2005/8/layout/lProcess2"/>
    <dgm:cxn modelId="{6101876E-A2CE-4818-A5CA-8FBDD5439156}" type="presParOf" srcId="{77E0A166-0A52-46B8-B418-ABE9F576A44D}" destId="{B464F5D4-E157-48A1-A581-0B7434007C3C}" srcOrd="0" destOrd="0" presId="urn:microsoft.com/office/officeart/2005/8/layout/lProcess2"/>
    <dgm:cxn modelId="{27339CA9-2E2C-481B-9BD1-4FE53457BDBF}" type="presParOf" srcId="{B464F5D4-E157-48A1-A581-0B7434007C3C}" destId="{735E796A-83D1-4636-A99B-8BC1D4BC71A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FB3F82-3033-4057-BD09-60A2A9786215}" type="doc">
      <dgm:prSet loTypeId="urn:microsoft.com/office/officeart/2005/8/layout/lProcess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sv-FI"/>
        </a:p>
      </dgm:t>
    </dgm:pt>
    <dgm:pt modelId="{DDF102B9-5F37-4C32-B53F-994167F926C5}">
      <dgm:prSet phldrT="[Text]"/>
      <dgm:spPr/>
      <dgm:t>
        <a:bodyPr/>
        <a:lstStyle/>
        <a:p>
          <a:r>
            <a:rPr lang="sv-SE" b="1" dirty="0" err="1"/>
            <a:t>Vastuuyksiköt</a:t>
          </a:r>
          <a:r>
            <a:rPr lang="sv-SE" b="1" dirty="0"/>
            <a:t>/</a:t>
          </a:r>
        </a:p>
        <a:p>
          <a:r>
            <a:rPr lang="sv-FI" b="1" dirty="0" err="1"/>
            <a:t>henkilöt</a:t>
          </a:r>
          <a:endParaRPr lang="sv-FI" b="1" dirty="0"/>
        </a:p>
      </dgm:t>
    </dgm:pt>
    <dgm:pt modelId="{DD18731A-DEB0-4657-B868-8671D2095C2C}" type="parTrans" cxnId="{689865ED-A21D-4492-ADE4-BF3DCB0D41A5}">
      <dgm:prSet/>
      <dgm:spPr/>
      <dgm:t>
        <a:bodyPr/>
        <a:lstStyle/>
        <a:p>
          <a:endParaRPr lang="sv-FI"/>
        </a:p>
      </dgm:t>
    </dgm:pt>
    <dgm:pt modelId="{65533229-E459-4140-BEBD-90A4A68269C0}" type="sibTrans" cxnId="{689865ED-A21D-4492-ADE4-BF3DCB0D41A5}">
      <dgm:prSet/>
      <dgm:spPr/>
      <dgm:t>
        <a:bodyPr/>
        <a:lstStyle/>
        <a:p>
          <a:endParaRPr lang="sv-FI"/>
        </a:p>
      </dgm:t>
    </dgm:pt>
    <dgm:pt modelId="{1216A16B-16AF-424A-B07A-C5BA34D4D57D}">
      <dgm:prSet phldrT="[Text]" custT="1"/>
      <dgm:spPr/>
      <dgm:t>
        <a:bodyPr/>
        <a:lstStyle/>
        <a:p>
          <a:r>
            <a:rPr lang="sv-SE" sz="1400" dirty="0" err="1"/>
            <a:t>Tekninen</a:t>
          </a:r>
          <a:r>
            <a:rPr lang="sv-SE" sz="1400" dirty="0"/>
            <a:t>, </a:t>
          </a:r>
          <a:r>
            <a:rPr lang="sv-SE" sz="1400" dirty="0" err="1"/>
            <a:t>kiinteistöt</a:t>
          </a:r>
          <a:endParaRPr lang="sv-FI" sz="1400" dirty="0"/>
        </a:p>
      </dgm:t>
    </dgm:pt>
    <dgm:pt modelId="{421743A7-5434-4FE7-A895-A3A523FE7B9E}" type="parTrans" cxnId="{D2D0C1FB-C018-4705-BF21-2AB8B5213A29}">
      <dgm:prSet/>
      <dgm:spPr/>
      <dgm:t>
        <a:bodyPr/>
        <a:lstStyle/>
        <a:p>
          <a:endParaRPr lang="sv-FI"/>
        </a:p>
      </dgm:t>
    </dgm:pt>
    <dgm:pt modelId="{31B56EFE-F010-45C5-8EC8-6C49494FAF39}" type="sibTrans" cxnId="{D2D0C1FB-C018-4705-BF21-2AB8B5213A29}">
      <dgm:prSet/>
      <dgm:spPr/>
      <dgm:t>
        <a:bodyPr/>
        <a:lstStyle/>
        <a:p>
          <a:endParaRPr lang="sv-FI"/>
        </a:p>
      </dgm:t>
    </dgm:pt>
    <dgm:pt modelId="{0ABBCE35-1318-4E78-A97C-AC6DE99E6996}">
      <dgm:prSet phldrT="[Text]" custT="1"/>
      <dgm:spPr/>
      <dgm:t>
        <a:bodyPr/>
        <a:lstStyle/>
        <a:p>
          <a:r>
            <a:rPr lang="sv-FI" sz="1400" dirty="0" err="1"/>
            <a:t>Kyseinen</a:t>
          </a:r>
          <a:r>
            <a:rPr lang="sv-FI" sz="1400" dirty="0"/>
            <a:t> </a:t>
          </a:r>
          <a:r>
            <a:rPr lang="sv-FI" sz="1400" dirty="0" err="1"/>
            <a:t>työyksikkö</a:t>
          </a:r>
          <a:endParaRPr lang="sv-FI" sz="1400" dirty="0"/>
        </a:p>
      </dgm:t>
    </dgm:pt>
    <dgm:pt modelId="{798612E0-69A1-4B40-80BE-DC4D173A1AD7}" type="parTrans" cxnId="{53973FED-E026-4638-84FF-4077A8714218}">
      <dgm:prSet/>
      <dgm:spPr/>
      <dgm:t>
        <a:bodyPr/>
        <a:lstStyle/>
        <a:p>
          <a:endParaRPr lang="sv-FI"/>
        </a:p>
      </dgm:t>
    </dgm:pt>
    <dgm:pt modelId="{5BB87137-7B3D-4B34-908D-875D988DBF7D}" type="sibTrans" cxnId="{53973FED-E026-4638-84FF-4077A8714218}">
      <dgm:prSet/>
      <dgm:spPr/>
      <dgm:t>
        <a:bodyPr/>
        <a:lstStyle/>
        <a:p>
          <a:endParaRPr lang="sv-FI"/>
        </a:p>
      </dgm:t>
    </dgm:pt>
    <dgm:pt modelId="{60BEB7DD-CCE1-4136-B8F0-080588BD44EE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1</a:t>
          </a:r>
          <a:endParaRPr lang="sv-FI" b="1" dirty="0"/>
        </a:p>
      </dgm:t>
    </dgm:pt>
    <dgm:pt modelId="{07FEF759-D157-4239-83EA-24D893DB7D04}" type="parTrans" cxnId="{9E03192A-404B-4F62-9B1C-7A1C50116597}">
      <dgm:prSet/>
      <dgm:spPr/>
      <dgm:t>
        <a:bodyPr/>
        <a:lstStyle/>
        <a:p>
          <a:endParaRPr lang="sv-FI"/>
        </a:p>
      </dgm:t>
    </dgm:pt>
    <dgm:pt modelId="{DFAFCB06-C771-4A79-BB20-737385444561}" type="sibTrans" cxnId="{9E03192A-404B-4F62-9B1C-7A1C50116597}">
      <dgm:prSet/>
      <dgm:spPr/>
      <dgm:t>
        <a:bodyPr/>
        <a:lstStyle/>
        <a:p>
          <a:endParaRPr lang="sv-FI"/>
        </a:p>
      </dgm:t>
    </dgm:pt>
    <dgm:pt modelId="{D8ABAA49-8513-4F41-9A89-1FA985C61294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FI" dirty="0" err="1">
              <a:solidFill>
                <a:schemeClr val="tx1"/>
              </a:solidFill>
            </a:rPr>
            <a:t>Epäilys</a:t>
          </a:r>
          <a:endParaRPr lang="sv-FI" dirty="0">
            <a:solidFill>
              <a:schemeClr val="tx1"/>
            </a:solidFill>
          </a:endParaRPr>
        </a:p>
      </dgm:t>
    </dgm:pt>
    <dgm:pt modelId="{469939C8-6681-40C1-A700-A6E57EF987E9}" type="parTrans" cxnId="{4C1ADB05-1C59-483F-ACA5-395E7B37F9F4}">
      <dgm:prSet/>
      <dgm:spPr/>
      <dgm:t>
        <a:bodyPr/>
        <a:lstStyle/>
        <a:p>
          <a:endParaRPr lang="sv-FI"/>
        </a:p>
      </dgm:t>
    </dgm:pt>
    <dgm:pt modelId="{29EC856C-DA97-4213-A6AE-CB73418ED996}" type="sibTrans" cxnId="{4C1ADB05-1C59-483F-ACA5-395E7B37F9F4}">
      <dgm:prSet/>
      <dgm:spPr/>
      <dgm:t>
        <a:bodyPr/>
        <a:lstStyle/>
        <a:p>
          <a:endParaRPr lang="sv-FI"/>
        </a:p>
      </dgm:t>
    </dgm:pt>
    <dgm:pt modelId="{9C65EC38-54FF-43DD-8D5D-8F4152188945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Ensimmäiset</a:t>
          </a:r>
          <a:r>
            <a:rPr lang="sv-SE" dirty="0">
              <a:solidFill>
                <a:schemeClr val="tx1"/>
              </a:solidFill>
            </a:rPr>
            <a:t> </a:t>
          </a:r>
          <a:r>
            <a:rPr lang="sv-SE" dirty="0" err="1">
              <a:solidFill>
                <a:schemeClr val="tx1"/>
              </a:solidFill>
            </a:rPr>
            <a:t>toimenpiteet</a:t>
          </a:r>
          <a:endParaRPr lang="sv-SE" dirty="0">
            <a:solidFill>
              <a:schemeClr val="tx1"/>
            </a:solidFill>
          </a:endParaRPr>
        </a:p>
      </dgm:t>
    </dgm:pt>
    <dgm:pt modelId="{E0A23008-42EB-482A-9FC6-248515CDCE1F}" type="parTrans" cxnId="{20BCDF0A-4F99-4DA8-B20E-AF38CE4970D4}">
      <dgm:prSet/>
      <dgm:spPr/>
      <dgm:t>
        <a:bodyPr/>
        <a:lstStyle/>
        <a:p>
          <a:endParaRPr lang="sv-FI"/>
        </a:p>
      </dgm:t>
    </dgm:pt>
    <dgm:pt modelId="{21E17B4C-BF02-401C-BB53-56815324CD87}" type="sibTrans" cxnId="{20BCDF0A-4F99-4DA8-B20E-AF38CE4970D4}">
      <dgm:prSet/>
      <dgm:spPr/>
      <dgm:t>
        <a:bodyPr/>
        <a:lstStyle/>
        <a:p>
          <a:endParaRPr lang="sv-FI"/>
        </a:p>
      </dgm:t>
    </dgm:pt>
    <dgm:pt modelId="{C51A039E-3C51-42D8-8FFC-F4DEB108C3C9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2</a:t>
          </a:r>
          <a:endParaRPr lang="sv-FI" b="1" dirty="0"/>
        </a:p>
      </dgm:t>
    </dgm:pt>
    <dgm:pt modelId="{4D23C6DE-9B64-402F-B4D3-CAAC5425A1C3}" type="parTrans" cxnId="{38792430-B197-4F58-B621-5068A6A40F59}">
      <dgm:prSet/>
      <dgm:spPr/>
      <dgm:t>
        <a:bodyPr/>
        <a:lstStyle/>
        <a:p>
          <a:endParaRPr lang="sv-FI"/>
        </a:p>
      </dgm:t>
    </dgm:pt>
    <dgm:pt modelId="{FB7EF344-9C0C-495F-868D-516491C2500D}" type="sibTrans" cxnId="{38792430-B197-4F58-B621-5068A6A40F59}">
      <dgm:prSet/>
      <dgm:spPr/>
      <dgm:t>
        <a:bodyPr/>
        <a:lstStyle/>
        <a:p>
          <a:endParaRPr lang="sv-FI"/>
        </a:p>
      </dgm:t>
    </dgm:pt>
    <dgm:pt modelId="{CDB9F55F-8D86-4CCF-A536-DBF5F29ADD33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FI" dirty="0" err="1">
              <a:solidFill>
                <a:schemeClr val="tx1"/>
              </a:solidFill>
            </a:rPr>
            <a:t>Valmistelut</a:t>
          </a:r>
          <a:endParaRPr lang="sv-FI" dirty="0">
            <a:solidFill>
              <a:schemeClr val="tx1"/>
            </a:solidFill>
          </a:endParaRPr>
        </a:p>
      </dgm:t>
    </dgm:pt>
    <dgm:pt modelId="{A4A38434-D5FC-4B26-9AAC-CB9DFC604DCC}" type="parTrans" cxnId="{D71614B5-74C6-4B52-BA00-7C7920A23200}">
      <dgm:prSet/>
      <dgm:spPr/>
      <dgm:t>
        <a:bodyPr/>
        <a:lstStyle/>
        <a:p>
          <a:endParaRPr lang="sv-FI"/>
        </a:p>
      </dgm:t>
    </dgm:pt>
    <dgm:pt modelId="{8216C43B-5F0B-461F-8F44-D1DCCB76DAEC}" type="sibTrans" cxnId="{D71614B5-74C6-4B52-BA00-7C7920A23200}">
      <dgm:prSet/>
      <dgm:spPr/>
      <dgm:t>
        <a:bodyPr/>
        <a:lstStyle/>
        <a:p>
          <a:endParaRPr lang="sv-FI"/>
        </a:p>
      </dgm:t>
    </dgm:pt>
    <dgm:pt modelId="{46828FA1-A7BD-4A9D-8B19-095F05C0B0F5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3</a:t>
          </a:r>
          <a:endParaRPr lang="sv-FI" b="1" dirty="0"/>
        </a:p>
      </dgm:t>
    </dgm:pt>
    <dgm:pt modelId="{1479AFBB-98F8-4A04-B32E-E816CC84AD29}" type="parTrans" cxnId="{D172D573-87E4-4762-8A7A-40012D430C1E}">
      <dgm:prSet/>
      <dgm:spPr/>
      <dgm:t>
        <a:bodyPr/>
        <a:lstStyle/>
        <a:p>
          <a:endParaRPr lang="sv-FI"/>
        </a:p>
      </dgm:t>
    </dgm:pt>
    <dgm:pt modelId="{6D4E1AB8-D3A6-4C4F-89A7-9BDE03BDF9AB}" type="sibTrans" cxnId="{D172D573-87E4-4762-8A7A-40012D430C1E}">
      <dgm:prSet/>
      <dgm:spPr/>
      <dgm:t>
        <a:bodyPr/>
        <a:lstStyle/>
        <a:p>
          <a:endParaRPr lang="sv-FI"/>
        </a:p>
      </dgm:t>
    </dgm:pt>
    <dgm:pt modelId="{DD5D3274-59E3-4A6C-92D7-59DD75EED068}">
      <dgm:prSet phldrT="[Text]" custT="1"/>
      <dgm:spPr/>
      <dgm:t>
        <a:bodyPr/>
        <a:lstStyle/>
        <a:p>
          <a:r>
            <a:rPr lang="sv-SE" sz="1400" dirty="0" err="1"/>
            <a:t>Sisäilmatyö-ryhmä</a:t>
          </a:r>
          <a:endParaRPr lang="sv-FI" sz="1400" dirty="0"/>
        </a:p>
      </dgm:t>
    </dgm:pt>
    <dgm:pt modelId="{F91A5FD1-0539-4BFE-AB89-BFE9BCA7E405}" type="parTrans" cxnId="{CB33B476-E0D3-46E1-B2CF-4B936A758F4B}">
      <dgm:prSet/>
      <dgm:spPr/>
      <dgm:t>
        <a:bodyPr/>
        <a:lstStyle/>
        <a:p>
          <a:endParaRPr lang="sv-FI"/>
        </a:p>
      </dgm:t>
    </dgm:pt>
    <dgm:pt modelId="{7D09C139-EE72-47E1-A8FF-4B2FF0DDDF17}" type="sibTrans" cxnId="{CB33B476-E0D3-46E1-B2CF-4B936A758F4B}">
      <dgm:prSet/>
      <dgm:spPr/>
      <dgm:t>
        <a:bodyPr/>
        <a:lstStyle/>
        <a:p>
          <a:endParaRPr lang="sv-FI"/>
        </a:p>
      </dgm:t>
    </dgm:pt>
    <dgm:pt modelId="{DF45C760-6DB1-4C8B-9E96-9107F69AFF40}">
      <dgm:prSet phldrT="[Text]" custT="1"/>
      <dgm:spPr/>
      <dgm:t>
        <a:bodyPr/>
        <a:lstStyle/>
        <a:p>
          <a:r>
            <a:rPr lang="sv-SE" sz="1400" dirty="0" err="1"/>
            <a:t>Työsuojelu</a:t>
          </a:r>
          <a:endParaRPr lang="sv-FI" sz="1400" dirty="0"/>
        </a:p>
      </dgm:t>
    </dgm:pt>
    <dgm:pt modelId="{077A2F29-0F8F-4868-8D89-898551D0FD8E}" type="parTrans" cxnId="{2E045797-99D0-45EF-B8F9-0E780D4C8292}">
      <dgm:prSet/>
      <dgm:spPr/>
      <dgm:t>
        <a:bodyPr/>
        <a:lstStyle/>
        <a:p>
          <a:endParaRPr lang="sv-FI"/>
        </a:p>
      </dgm:t>
    </dgm:pt>
    <dgm:pt modelId="{749FA2CD-C156-4309-8614-7C42201BA7B5}" type="sibTrans" cxnId="{2E045797-99D0-45EF-B8F9-0E780D4C8292}">
      <dgm:prSet/>
      <dgm:spPr/>
      <dgm:t>
        <a:bodyPr/>
        <a:lstStyle/>
        <a:p>
          <a:endParaRPr lang="sv-FI"/>
        </a:p>
      </dgm:t>
    </dgm:pt>
    <dgm:pt modelId="{839D0103-6357-42C5-93D0-4063D32B2538}">
      <dgm:prSet phldrT="[Text]" custT="1"/>
      <dgm:spPr/>
      <dgm:t>
        <a:bodyPr/>
        <a:lstStyle/>
        <a:p>
          <a:r>
            <a:rPr lang="sv-FI" sz="1400" dirty="0" err="1"/>
            <a:t>Työterveys-huolto</a:t>
          </a:r>
          <a:endParaRPr lang="sv-FI" sz="1400" dirty="0"/>
        </a:p>
      </dgm:t>
    </dgm:pt>
    <dgm:pt modelId="{28CF309C-1504-4BAF-96D5-C153ECC0E4D0}" type="parTrans" cxnId="{39602A65-E23A-4B09-B2ED-963A6AB95046}">
      <dgm:prSet/>
      <dgm:spPr/>
      <dgm:t>
        <a:bodyPr/>
        <a:lstStyle/>
        <a:p>
          <a:endParaRPr lang="sv-FI"/>
        </a:p>
      </dgm:t>
    </dgm:pt>
    <dgm:pt modelId="{1F7B3BB0-A8B6-4E59-AB46-1D11739AC49E}" type="sibTrans" cxnId="{39602A65-E23A-4B09-B2ED-963A6AB95046}">
      <dgm:prSet/>
      <dgm:spPr/>
      <dgm:t>
        <a:bodyPr/>
        <a:lstStyle/>
        <a:p>
          <a:endParaRPr lang="sv-FI"/>
        </a:p>
      </dgm:t>
    </dgm:pt>
    <dgm:pt modelId="{2125309E-34B4-4253-A1D1-E62FF9B6F2B7}">
      <dgm:prSet phldrT="[Text]" custT="1"/>
      <dgm:spPr/>
      <dgm:t>
        <a:bodyPr/>
        <a:lstStyle/>
        <a:p>
          <a:r>
            <a:rPr lang="sv-SE" sz="1400" dirty="0" err="1"/>
            <a:t>Asiantuntijat</a:t>
          </a:r>
          <a:endParaRPr lang="sv-FI" sz="1400" dirty="0"/>
        </a:p>
      </dgm:t>
    </dgm:pt>
    <dgm:pt modelId="{3F42F9EC-6EAD-46C3-BE21-4D2A5388C338}" type="parTrans" cxnId="{CA1DC0B9-238D-49C8-9A9E-FCDCBC543757}">
      <dgm:prSet/>
      <dgm:spPr/>
      <dgm:t>
        <a:bodyPr/>
        <a:lstStyle/>
        <a:p>
          <a:endParaRPr lang="sv-FI"/>
        </a:p>
      </dgm:t>
    </dgm:pt>
    <dgm:pt modelId="{C060FF10-B06D-45AA-BBFA-0DA209290CC6}" type="sibTrans" cxnId="{CA1DC0B9-238D-49C8-9A9E-FCDCBC543757}">
      <dgm:prSet/>
      <dgm:spPr/>
      <dgm:t>
        <a:bodyPr/>
        <a:lstStyle/>
        <a:p>
          <a:endParaRPr lang="sv-FI"/>
        </a:p>
      </dgm:t>
    </dgm:pt>
    <dgm:pt modelId="{312A3B7C-02E7-4A94-B9D0-FB8202F38888}">
      <dgm:prSet phldrT="[Text]"/>
      <dgm:spPr>
        <a:solidFill>
          <a:srgbClr val="92D050"/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4</a:t>
          </a:r>
          <a:endParaRPr lang="sv-FI" b="1" dirty="0"/>
        </a:p>
      </dgm:t>
    </dgm:pt>
    <dgm:pt modelId="{7005532C-3092-43A0-A8E7-7087F7BE8BA6}" type="parTrans" cxnId="{8B7D3022-2225-4E1E-8595-9D9EB432E2AE}">
      <dgm:prSet/>
      <dgm:spPr/>
      <dgm:t>
        <a:bodyPr/>
        <a:lstStyle/>
        <a:p>
          <a:endParaRPr lang="sv-FI"/>
        </a:p>
      </dgm:t>
    </dgm:pt>
    <dgm:pt modelId="{D91D2E20-F788-4BD9-A500-18AFE5783137}" type="sibTrans" cxnId="{8B7D3022-2225-4E1E-8595-9D9EB432E2AE}">
      <dgm:prSet/>
      <dgm:spPr/>
      <dgm:t>
        <a:bodyPr/>
        <a:lstStyle/>
        <a:p>
          <a:endParaRPr lang="sv-FI"/>
        </a:p>
      </dgm:t>
    </dgm:pt>
    <dgm:pt modelId="{8957A473-A2D3-4777-A365-1592DA68EB9D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br>
            <a:rPr lang="sv-FI" dirty="0">
              <a:solidFill>
                <a:schemeClr val="tx1"/>
              </a:solidFill>
            </a:rPr>
          </a:br>
          <a:r>
            <a:rPr lang="sv-FI" dirty="0" err="1">
              <a:solidFill>
                <a:schemeClr val="tx1"/>
              </a:solidFill>
            </a:rPr>
            <a:t>Selvitys</a:t>
          </a:r>
          <a:endParaRPr lang="sv-FI" dirty="0">
            <a:solidFill>
              <a:schemeClr val="tx1"/>
            </a:solidFill>
          </a:endParaRPr>
        </a:p>
      </dgm:t>
    </dgm:pt>
    <dgm:pt modelId="{0EFA3B9B-9FBD-460A-8C54-0727299819C9}" type="parTrans" cxnId="{71A71186-3A4C-45FD-8D68-A4D389EB3954}">
      <dgm:prSet/>
      <dgm:spPr/>
      <dgm:t>
        <a:bodyPr/>
        <a:lstStyle/>
        <a:p>
          <a:endParaRPr lang="sv-FI"/>
        </a:p>
      </dgm:t>
    </dgm:pt>
    <dgm:pt modelId="{D3549CDE-9DC2-4AFF-B727-1C17D22C1909}" type="sibTrans" cxnId="{71A71186-3A4C-45FD-8D68-A4D389EB3954}">
      <dgm:prSet/>
      <dgm:spPr/>
      <dgm:t>
        <a:bodyPr/>
        <a:lstStyle/>
        <a:p>
          <a:endParaRPr lang="sv-FI"/>
        </a:p>
      </dgm:t>
    </dgm:pt>
    <dgm:pt modelId="{9FCF6DE9-FB25-4166-AD79-99DF2601F80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FI" dirty="0" err="1">
              <a:solidFill>
                <a:schemeClr val="tx1"/>
              </a:solidFill>
            </a:rPr>
            <a:t>Toimenpiteet</a:t>
          </a:r>
          <a:endParaRPr lang="sv-FI" dirty="0">
            <a:solidFill>
              <a:schemeClr val="tx1"/>
            </a:solidFill>
          </a:endParaRPr>
        </a:p>
      </dgm:t>
    </dgm:pt>
    <dgm:pt modelId="{F61416AB-6BDF-45B1-9902-F3C7EEEBC30B}" type="parTrans" cxnId="{0861F56C-652B-4D19-8E80-36A686B99EDB}">
      <dgm:prSet/>
      <dgm:spPr/>
      <dgm:t>
        <a:bodyPr/>
        <a:lstStyle/>
        <a:p>
          <a:endParaRPr lang="sv-FI"/>
        </a:p>
      </dgm:t>
    </dgm:pt>
    <dgm:pt modelId="{23A885D3-397B-4A35-8669-37096E174D97}" type="sibTrans" cxnId="{0861F56C-652B-4D19-8E80-36A686B99EDB}">
      <dgm:prSet/>
      <dgm:spPr/>
      <dgm:t>
        <a:bodyPr/>
        <a:lstStyle/>
        <a:p>
          <a:endParaRPr lang="sv-FI"/>
        </a:p>
      </dgm:t>
    </dgm:pt>
    <dgm:pt modelId="{B9EB49D6-5F6A-4DBA-BEE4-98B238839B68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5</a:t>
          </a:r>
          <a:endParaRPr lang="sv-FI" b="1" dirty="0"/>
        </a:p>
      </dgm:t>
    </dgm:pt>
    <dgm:pt modelId="{16B5C39B-743F-41C4-9FF8-94D5BB6B8FCE}" type="parTrans" cxnId="{82F0589B-53C3-4F33-A81B-E1B6D600843A}">
      <dgm:prSet/>
      <dgm:spPr/>
      <dgm:t>
        <a:bodyPr/>
        <a:lstStyle/>
        <a:p>
          <a:endParaRPr lang="sv-FI"/>
        </a:p>
      </dgm:t>
    </dgm:pt>
    <dgm:pt modelId="{809B8364-BD70-4B19-BC98-409C51E37BAA}" type="sibTrans" cxnId="{82F0589B-53C3-4F33-A81B-E1B6D600843A}">
      <dgm:prSet/>
      <dgm:spPr/>
      <dgm:t>
        <a:bodyPr/>
        <a:lstStyle/>
        <a:p>
          <a:endParaRPr lang="sv-FI"/>
        </a:p>
      </dgm:t>
    </dgm:pt>
    <dgm:pt modelId="{CE0481A0-AFB9-4589-B293-366FFBF11454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Mahdollinen</a:t>
          </a:r>
          <a:r>
            <a:rPr lang="sv-SE" dirty="0">
              <a:solidFill>
                <a:schemeClr val="tx1"/>
              </a:solidFill>
            </a:rPr>
            <a:t> </a:t>
          </a:r>
          <a:r>
            <a:rPr lang="sv-SE" dirty="0" err="1">
              <a:solidFill>
                <a:schemeClr val="tx1"/>
              </a:solidFill>
            </a:rPr>
            <a:t>ilmoitus</a:t>
          </a:r>
          <a:endParaRPr lang="sv-SE" dirty="0">
            <a:solidFill>
              <a:schemeClr val="tx1"/>
            </a:solidFill>
          </a:endParaRPr>
        </a:p>
      </dgm:t>
    </dgm:pt>
    <dgm:pt modelId="{E11B2624-1049-4AE6-9B77-696A30423B2D}" type="parTrans" cxnId="{1B34745B-4EBD-49E2-8736-DBAAC1514D7D}">
      <dgm:prSet/>
      <dgm:spPr/>
      <dgm:t>
        <a:bodyPr/>
        <a:lstStyle/>
        <a:p>
          <a:endParaRPr lang="sv-FI"/>
        </a:p>
      </dgm:t>
    </dgm:pt>
    <dgm:pt modelId="{08F8AB54-2373-4FF3-A28A-CF4AD8DD5B53}" type="sibTrans" cxnId="{1B34745B-4EBD-49E2-8736-DBAAC1514D7D}">
      <dgm:prSet/>
      <dgm:spPr/>
      <dgm:t>
        <a:bodyPr/>
        <a:lstStyle/>
        <a:p>
          <a:endParaRPr lang="sv-FI"/>
        </a:p>
      </dgm:t>
    </dgm:pt>
    <dgm:pt modelId="{0911AC1C-33C6-4791-A637-11F9CD7A937E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FI" dirty="0" err="1">
              <a:solidFill>
                <a:schemeClr val="tx1"/>
              </a:solidFill>
            </a:rPr>
            <a:t>Seuranta</a:t>
          </a:r>
          <a:endParaRPr lang="sv-FI" dirty="0">
            <a:solidFill>
              <a:schemeClr val="tx1"/>
            </a:solidFill>
          </a:endParaRPr>
        </a:p>
      </dgm:t>
    </dgm:pt>
    <dgm:pt modelId="{6817F9E6-9C0C-4925-9B46-D67E781233F8}" type="parTrans" cxnId="{99A2A199-F93E-4480-8FD3-824E846C470A}">
      <dgm:prSet/>
      <dgm:spPr/>
      <dgm:t>
        <a:bodyPr/>
        <a:lstStyle/>
        <a:p>
          <a:endParaRPr lang="sv-FI"/>
        </a:p>
      </dgm:t>
    </dgm:pt>
    <dgm:pt modelId="{2AD7A1E1-6234-48EE-BA35-B86D021A5C80}" type="sibTrans" cxnId="{99A2A199-F93E-4480-8FD3-824E846C470A}">
      <dgm:prSet/>
      <dgm:spPr/>
      <dgm:t>
        <a:bodyPr/>
        <a:lstStyle/>
        <a:p>
          <a:endParaRPr lang="sv-FI"/>
        </a:p>
      </dgm:t>
    </dgm:pt>
    <dgm:pt modelId="{688B5E9C-E32B-41D6-B6D5-903DA7014B16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FI" dirty="0" err="1">
              <a:solidFill>
                <a:schemeClr val="tx1"/>
              </a:solidFill>
            </a:rPr>
            <a:t>Prosessin</a:t>
          </a:r>
          <a:r>
            <a:rPr lang="sv-FI" dirty="0">
              <a:solidFill>
                <a:schemeClr val="tx1"/>
              </a:solidFill>
            </a:rPr>
            <a:t> </a:t>
          </a:r>
          <a:r>
            <a:rPr lang="sv-FI" dirty="0" err="1">
              <a:solidFill>
                <a:schemeClr val="tx1"/>
              </a:solidFill>
            </a:rPr>
            <a:t>päätös</a:t>
          </a:r>
          <a:endParaRPr lang="sv-FI" dirty="0">
            <a:solidFill>
              <a:schemeClr val="tx1"/>
            </a:solidFill>
          </a:endParaRPr>
        </a:p>
      </dgm:t>
    </dgm:pt>
    <dgm:pt modelId="{3B5BF47F-AE69-4C62-9217-A026D3876030}" type="parTrans" cxnId="{C392A874-ECBB-4D86-AE4D-34154357AD8D}">
      <dgm:prSet/>
      <dgm:spPr/>
      <dgm:t>
        <a:bodyPr/>
        <a:lstStyle/>
        <a:p>
          <a:endParaRPr lang="sv-FI"/>
        </a:p>
      </dgm:t>
    </dgm:pt>
    <dgm:pt modelId="{D296F708-FA0D-4E6A-A922-1C61C0DD2602}" type="sibTrans" cxnId="{C392A874-ECBB-4D86-AE4D-34154357AD8D}">
      <dgm:prSet/>
      <dgm:spPr/>
      <dgm:t>
        <a:bodyPr/>
        <a:lstStyle/>
        <a:p>
          <a:endParaRPr lang="sv-FI"/>
        </a:p>
      </dgm:t>
    </dgm:pt>
    <dgm:pt modelId="{D498F29E-1A2E-4DA2-940A-EA41C0B5C38E}" type="pres">
      <dgm:prSet presAssocID="{6FFB3F82-3033-4057-BD09-60A2A9786215}" presName="theList" presStyleCnt="0">
        <dgm:presLayoutVars>
          <dgm:dir/>
          <dgm:animLvl val="lvl"/>
          <dgm:resizeHandles val="exact"/>
        </dgm:presLayoutVars>
      </dgm:prSet>
      <dgm:spPr/>
    </dgm:pt>
    <dgm:pt modelId="{CBC8D138-4442-4C81-AB37-B7B13F8CBA10}" type="pres">
      <dgm:prSet presAssocID="{DDF102B9-5F37-4C32-B53F-994167F926C5}" presName="compNode" presStyleCnt="0"/>
      <dgm:spPr/>
    </dgm:pt>
    <dgm:pt modelId="{BC305BC4-4E33-4BF4-B5E4-C1C11D32342E}" type="pres">
      <dgm:prSet presAssocID="{DDF102B9-5F37-4C32-B53F-994167F926C5}" presName="aNode" presStyleLbl="bgShp" presStyleIdx="0" presStyleCnt="6"/>
      <dgm:spPr/>
    </dgm:pt>
    <dgm:pt modelId="{C8648DD3-6198-4359-836C-BB92B1684547}" type="pres">
      <dgm:prSet presAssocID="{DDF102B9-5F37-4C32-B53F-994167F926C5}" presName="textNode" presStyleLbl="bgShp" presStyleIdx="0" presStyleCnt="6"/>
      <dgm:spPr/>
    </dgm:pt>
    <dgm:pt modelId="{13C6343C-7F72-4DAE-A845-AA7B798BBF33}" type="pres">
      <dgm:prSet presAssocID="{DDF102B9-5F37-4C32-B53F-994167F926C5}" presName="compChildNode" presStyleCnt="0"/>
      <dgm:spPr/>
    </dgm:pt>
    <dgm:pt modelId="{249D79B4-0F01-4CB7-B0A0-74C97D828E19}" type="pres">
      <dgm:prSet presAssocID="{DDF102B9-5F37-4C32-B53F-994167F926C5}" presName="theInnerList" presStyleCnt="0"/>
      <dgm:spPr/>
    </dgm:pt>
    <dgm:pt modelId="{37263E7A-1BCC-40E1-AEA0-B1DD912001B6}" type="pres">
      <dgm:prSet presAssocID="{1216A16B-16AF-424A-B07A-C5BA34D4D57D}" presName="childNode" presStyleLbl="node1" presStyleIdx="0" presStyleCnt="14">
        <dgm:presLayoutVars>
          <dgm:bulletEnabled val="1"/>
        </dgm:presLayoutVars>
      </dgm:prSet>
      <dgm:spPr/>
    </dgm:pt>
    <dgm:pt modelId="{22833BF9-CAF3-414A-9C73-97B1902B2925}" type="pres">
      <dgm:prSet presAssocID="{1216A16B-16AF-424A-B07A-C5BA34D4D57D}" presName="aSpace2" presStyleCnt="0"/>
      <dgm:spPr/>
    </dgm:pt>
    <dgm:pt modelId="{476FA1E9-4BA0-4172-9F34-FFE8AF07FC31}" type="pres">
      <dgm:prSet presAssocID="{0ABBCE35-1318-4E78-A97C-AC6DE99E6996}" presName="childNode" presStyleLbl="node1" presStyleIdx="1" presStyleCnt="14">
        <dgm:presLayoutVars>
          <dgm:bulletEnabled val="1"/>
        </dgm:presLayoutVars>
      </dgm:prSet>
      <dgm:spPr/>
    </dgm:pt>
    <dgm:pt modelId="{3A80AAC4-67BF-4E6A-B57B-71B63DE1734A}" type="pres">
      <dgm:prSet presAssocID="{0ABBCE35-1318-4E78-A97C-AC6DE99E6996}" presName="aSpace2" presStyleCnt="0"/>
      <dgm:spPr/>
    </dgm:pt>
    <dgm:pt modelId="{EEB1DC41-49CA-4A9A-8CAC-2EF859CBA562}" type="pres">
      <dgm:prSet presAssocID="{DD5D3274-59E3-4A6C-92D7-59DD75EED068}" presName="childNode" presStyleLbl="node1" presStyleIdx="2" presStyleCnt="14">
        <dgm:presLayoutVars>
          <dgm:bulletEnabled val="1"/>
        </dgm:presLayoutVars>
      </dgm:prSet>
      <dgm:spPr/>
    </dgm:pt>
    <dgm:pt modelId="{DD9777A0-3CFF-4129-840D-B17B906B144E}" type="pres">
      <dgm:prSet presAssocID="{DD5D3274-59E3-4A6C-92D7-59DD75EED068}" presName="aSpace2" presStyleCnt="0"/>
      <dgm:spPr/>
    </dgm:pt>
    <dgm:pt modelId="{EF2597C6-B28D-4516-89CF-A9BBA229009D}" type="pres">
      <dgm:prSet presAssocID="{DF45C760-6DB1-4C8B-9E96-9107F69AFF40}" presName="childNode" presStyleLbl="node1" presStyleIdx="3" presStyleCnt="14">
        <dgm:presLayoutVars>
          <dgm:bulletEnabled val="1"/>
        </dgm:presLayoutVars>
      </dgm:prSet>
      <dgm:spPr/>
    </dgm:pt>
    <dgm:pt modelId="{9270E346-CB12-4ED1-8BD7-B03005952298}" type="pres">
      <dgm:prSet presAssocID="{DF45C760-6DB1-4C8B-9E96-9107F69AFF40}" presName="aSpace2" presStyleCnt="0"/>
      <dgm:spPr/>
    </dgm:pt>
    <dgm:pt modelId="{059C4C19-8A95-4AFC-8082-045B96F5C71D}" type="pres">
      <dgm:prSet presAssocID="{839D0103-6357-42C5-93D0-4063D32B2538}" presName="childNode" presStyleLbl="node1" presStyleIdx="4" presStyleCnt="14">
        <dgm:presLayoutVars>
          <dgm:bulletEnabled val="1"/>
        </dgm:presLayoutVars>
      </dgm:prSet>
      <dgm:spPr/>
    </dgm:pt>
    <dgm:pt modelId="{C688C0CB-AD76-425C-ABBE-05FA389140C6}" type="pres">
      <dgm:prSet presAssocID="{839D0103-6357-42C5-93D0-4063D32B2538}" presName="aSpace2" presStyleCnt="0"/>
      <dgm:spPr/>
    </dgm:pt>
    <dgm:pt modelId="{9A00C970-9110-49AA-A9D6-DF948CB4A8E2}" type="pres">
      <dgm:prSet presAssocID="{2125309E-34B4-4253-A1D1-E62FF9B6F2B7}" presName="childNode" presStyleLbl="node1" presStyleIdx="5" presStyleCnt="14">
        <dgm:presLayoutVars>
          <dgm:bulletEnabled val="1"/>
        </dgm:presLayoutVars>
      </dgm:prSet>
      <dgm:spPr/>
    </dgm:pt>
    <dgm:pt modelId="{BC2A6593-0840-4FB3-8271-69488801F09F}" type="pres">
      <dgm:prSet presAssocID="{DDF102B9-5F37-4C32-B53F-994167F926C5}" presName="aSpace" presStyleCnt="0"/>
      <dgm:spPr/>
    </dgm:pt>
    <dgm:pt modelId="{F58BB3B9-3596-4CB6-AFF0-8A734DAD0755}" type="pres">
      <dgm:prSet presAssocID="{60BEB7DD-CCE1-4136-B8F0-080588BD44EE}" presName="compNode" presStyleCnt="0"/>
      <dgm:spPr/>
    </dgm:pt>
    <dgm:pt modelId="{EE03A1A5-EAE5-4229-9639-9F3549E17A12}" type="pres">
      <dgm:prSet presAssocID="{60BEB7DD-CCE1-4136-B8F0-080588BD44EE}" presName="aNode" presStyleLbl="bgShp" presStyleIdx="1" presStyleCnt="6"/>
      <dgm:spPr/>
    </dgm:pt>
    <dgm:pt modelId="{11EC877A-B61B-46AB-8E88-D7219B53FC6A}" type="pres">
      <dgm:prSet presAssocID="{60BEB7DD-CCE1-4136-B8F0-080588BD44EE}" presName="textNode" presStyleLbl="bgShp" presStyleIdx="1" presStyleCnt="6"/>
      <dgm:spPr/>
    </dgm:pt>
    <dgm:pt modelId="{F1D995F4-61B9-4E46-9AF4-7F11A21350C6}" type="pres">
      <dgm:prSet presAssocID="{60BEB7DD-CCE1-4136-B8F0-080588BD44EE}" presName="compChildNode" presStyleCnt="0"/>
      <dgm:spPr/>
    </dgm:pt>
    <dgm:pt modelId="{B446B0FD-2BCF-4529-BAC1-4E1BE387E21A}" type="pres">
      <dgm:prSet presAssocID="{60BEB7DD-CCE1-4136-B8F0-080588BD44EE}" presName="theInnerList" presStyleCnt="0"/>
      <dgm:spPr/>
    </dgm:pt>
    <dgm:pt modelId="{9167B249-3D01-47D7-A74F-88676523C3E6}" type="pres">
      <dgm:prSet presAssocID="{D8ABAA49-8513-4F41-9A89-1FA985C61294}" presName="childNode" presStyleLbl="node1" presStyleIdx="6" presStyleCnt="14">
        <dgm:presLayoutVars>
          <dgm:bulletEnabled val="1"/>
        </dgm:presLayoutVars>
      </dgm:prSet>
      <dgm:spPr/>
    </dgm:pt>
    <dgm:pt modelId="{37DEB27C-05DD-4EE2-8239-2C36CBB2DA4B}" type="pres">
      <dgm:prSet presAssocID="{D8ABAA49-8513-4F41-9A89-1FA985C61294}" presName="aSpace2" presStyleCnt="0"/>
      <dgm:spPr/>
    </dgm:pt>
    <dgm:pt modelId="{0857EE3D-62E5-41AC-A7D2-ABDEB5136439}" type="pres">
      <dgm:prSet presAssocID="{9C65EC38-54FF-43DD-8D5D-8F4152188945}" presName="childNode" presStyleLbl="node1" presStyleIdx="7" presStyleCnt="14">
        <dgm:presLayoutVars>
          <dgm:bulletEnabled val="1"/>
        </dgm:presLayoutVars>
      </dgm:prSet>
      <dgm:spPr/>
    </dgm:pt>
    <dgm:pt modelId="{023670C6-5C94-4C0A-A16B-34BA005329B2}" type="pres">
      <dgm:prSet presAssocID="{9C65EC38-54FF-43DD-8D5D-8F4152188945}" presName="aSpace2" presStyleCnt="0"/>
      <dgm:spPr/>
    </dgm:pt>
    <dgm:pt modelId="{7CCCCE44-84CD-4375-8B76-DB8C83A17C0F}" type="pres">
      <dgm:prSet presAssocID="{CE0481A0-AFB9-4589-B293-366FFBF11454}" presName="childNode" presStyleLbl="node1" presStyleIdx="8" presStyleCnt="14">
        <dgm:presLayoutVars>
          <dgm:bulletEnabled val="1"/>
        </dgm:presLayoutVars>
      </dgm:prSet>
      <dgm:spPr/>
    </dgm:pt>
    <dgm:pt modelId="{D55D2268-354D-4977-8C62-01AF07DDF304}" type="pres">
      <dgm:prSet presAssocID="{60BEB7DD-CCE1-4136-B8F0-080588BD44EE}" presName="aSpace" presStyleCnt="0"/>
      <dgm:spPr/>
    </dgm:pt>
    <dgm:pt modelId="{9BED5735-09D6-40CB-9876-13E083DC09B7}" type="pres">
      <dgm:prSet presAssocID="{C51A039E-3C51-42D8-8FFC-F4DEB108C3C9}" presName="compNode" presStyleCnt="0"/>
      <dgm:spPr/>
    </dgm:pt>
    <dgm:pt modelId="{362A8798-91FE-4C84-910C-D9096C17FFE8}" type="pres">
      <dgm:prSet presAssocID="{C51A039E-3C51-42D8-8FFC-F4DEB108C3C9}" presName="aNode" presStyleLbl="bgShp" presStyleIdx="2" presStyleCnt="6" custLinFactNeighborX="0" custLinFactNeighborY="0"/>
      <dgm:spPr/>
    </dgm:pt>
    <dgm:pt modelId="{611B9F7E-934B-4606-9BAE-F2F455D31F2C}" type="pres">
      <dgm:prSet presAssocID="{C51A039E-3C51-42D8-8FFC-F4DEB108C3C9}" presName="textNode" presStyleLbl="bgShp" presStyleIdx="2" presStyleCnt="6"/>
      <dgm:spPr/>
    </dgm:pt>
    <dgm:pt modelId="{3FF9A5B2-EC9E-47A0-B919-17CF0726C0AC}" type="pres">
      <dgm:prSet presAssocID="{C51A039E-3C51-42D8-8FFC-F4DEB108C3C9}" presName="compChildNode" presStyleCnt="0"/>
      <dgm:spPr/>
    </dgm:pt>
    <dgm:pt modelId="{E09DD198-3155-4D13-822F-91CF56441A43}" type="pres">
      <dgm:prSet presAssocID="{C51A039E-3C51-42D8-8FFC-F4DEB108C3C9}" presName="theInnerList" presStyleCnt="0"/>
      <dgm:spPr/>
    </dgm:pt>
    <dgm:pt modelId="{1FE52F54-823C-4099-93A3-9C68C7726CBA}" type="pres">
      <dgm:prSet presAssocID="{CDB9F55F-8D86-4CCF-A536-DBF5F29ADD33}" presName="childNode" presStyleLbl="node1" presStyleIdx="9" presStyleCnt="14">
        <dgm:presLayoutVars>
          <dgm:bulletEnabled val="1"/>
        </dgm:presLayoutVars>
      </dgm:prSet>
      <dgm:spPr/>
    </dgm:pt>
    <dgm:pt modelId="{9ACA5D25-E4E6-4EDE-85B9-071B8864E814}" type="pres">
      <dgm:prSet presAssocID="{C51A039E-3C51-42D8-8FFC-F4DEB108C3C9}" presName="aSpace" presStyleCnt="0"/>
      <dgm:spPr/>
    </dgm:pt>
    <dgm:pt modelId="{A2126FFF-C235-48E4-A4BD-3A2BF7D4D12F}" type="pres">
      <dgm:prSet presAssocID="{46828FA1-A7BD-4A9D-8B19-095F05C0B0F5}" presName="compNode" presStyleCnt="0"/>
      <dgm:spPr/>
    </dgm:pt>
    <dgm:pt modelId="{8FAFB5FC-05F5-478D-8FDB-704383302846}" type="pres">
      <dgm:prSet presAssocID="{46828FA1-A7BD-4A9D-8B19-095F05C0B0F5}" presName="aNode" presStyleLbl="bgShp" presStyleIdx="3" presStyleCnt="6"/>
      <dgm:spPr/>
    </dgm:pt>
    <dgm:pt modelId="{6F24D0CD-17E8-4B61-B217-6237F51316E5}" type="pres">
      <dgm:prSet presAssocID="{46828FA1-A7BD-4A9D-8B19-095F05C0B0F5}" presName="textNode" presStyleLbl="bgShp" presStyleIdx="3" presStyleCnt="6"/>
      <dgm:spPr/>
    </dgm:pt>
    <dgm:pt modelId="{76DD7AFC-462F-44E1-AEFB-6D6EE0ED63BC}" type="pres">
      <dgm:prSet presAssocID="{46828FA1-A7BD-4A9D-8B19-095F05C0B0F5}" presName="compChildNode" presStyleCnt="0"/>
      <dgm:spPr/>
    </dgm:pt>
    <dgm:pt modelId="{D275F511-C96C-4F41-8D8D-8D284ECED45B}" type="pres">
      <dgm:prSet presAssocID="{46828FA1-A7BD-4A9D-8B19-095F05C0B0F5}" presName="theInnerList" presStyleCnt="0"/>
      <dgm:spPr/>
    </dgm:pt>
    <dgm:pt modelId="{34D2AF4D-CA0F-4001-816A-164C6D2DBCE6}" type="pres">
      <dgm:prSet presAssocID="{8957A473-A2D3-4777-A365-1592DA68EB9D}" presName="childNode" presStyleLbl="node1" presStyleIdx="10" presStyleCnt="14">
        <dgm:presLayoutVars>
          <dgm:bulletEnabled val="1"/>
        </dgm:presLayoutVars>
      </dgm:prSet>
      <dgm:spPr/>
    </dgm:pt>
    <dgm:pt modelId="{7CCB5032-EE40-47EE-92C2-1D4C60ED5C28}" type="pres">
      <dgm:prSet presAssocID="{8957A473-A2D3-4777-A365-1592DA68EB9D}" presName="aSpace2" presStyleCnt="0"/>
      <dgm:spPr/>
    </dgm:pt>
    <dgm:pt modelId="{AE3742B7-1A03-4470-8E0B-8A967EAF4119}" type="pres">
      <dgm:prSet presAssocID="{9FCF6DE9-FB25-4166-AD79-99DF2601F807}" presName="childNode" presStyleLbl="node1" presStyleIdx="11" presStyleCnt="14">
        <dgm:presLayoutVars>
          <dgm:bulletEnabled val="1"/>
        </dgm:presLayoutVars>
      </dgm:prSet>
      <dgm:spPr/>
    </dgm:pt>
    <dgm:pt modelId="{22BD5D5C-B7D3-419F-9744-2DC6C9DDD7BD}" type="pres">
      <dgm:prSet presAssocID="{46828FA1-A7BD-4A9D-8B19-095F05C0B0F5}" presName="aSpace" presStyleCnt="0"/>
      <dgm:spPr/>
    </dgm:pt>
    <dgm:pt modelId="{D06DC582-7559-4E04-B57A-7A05A3433A76}" type="pres">
      <dgm:prSet presAssocID="{312A3B7C-02E7-4A94-B9D0-FB8202F38888}" presName="compNode" presStyleCnt="0"/>
      <dgm:spPr/>
    </dgm:pt>
    <dgm:pt modelId="{72F3785F-05BF-458E-A617-113CCE635CD5}" type="pres">
      <dgm:prSet presAssocID="{312A3B7C-02E7-4A94-B9D0-FB8202F38888}" presName="aNode" presStyleLbl="bgShp" presStyleIdx="4" presStyleCnt="6"/>
      <dgm:spPr/>
    </dgm:pt>
    <dgm:pt modelId="{5BF85F31-C463-40A5-9124-DA46D5E69330}" type="pres">
      <dgm:prSet presAssocID="{312A3B7C-02E7-4A94-B9D0-FB8202F38888}" presName="textNode" presStyleLbl="bgShp" presStyleIdx="4" presStyleCnt="6"/>
      <dgm:spPr/>
    </dgm:pt>
    <dgm:pt modelId="{6133C835-9166-45BE-949E-F5B5E93359DE}" type="pres">
      <dgm:prSet presAssocID="{312A3B7C-02E7-4A94-B9D0-FB8202F38888}" presName="compChildNode" presStyleCnt="0"/>
      <dgm:spPr/>
    </dgm:pt>
    <dgm:pt modelId="{40E9D65F-1862-405B-A063-206B0477D237}" type="pres">
      <dgm:prSet presAssocID="{312A3B7C-02E7-4A94-B9D0-FB8202F38888}" presName="theInnerList" presStyleCnt="0"/>
      <dgm:spPr/>
    </dgm:pt>
    <dgm:pt modelId="{F5CFCE0C-6295-43A7-A674-8C12227D9BCB}" type="pres">
      <dgm:prSet presAssocID="{0911AC1C-33C6-4791-A637-11F9CD7A937E}" presName="childNode" presStyleLbl="node1" presStyleIdx="12" presStyleCnt="14">
        <dgm:presLayoutVars>
          <dgm:bulletEnabled val="1"/>
        </dgm:presLayoutVars>
      </dgm:prSet>
      <dgm:spPr/>
    </dgm:pt>
    <dgm:pt modelId="{F19C9D8C-7FAE-4081-86A9-54694F2AB50E}" type="pres">
      <dgm:prSet presAssocID="{312A3B7C-02E7-4A94-B9D0-FB8202F38888}" presName="aSpace" presStyleCnt="0"/>
      <dgm:spPr/>
    </dgm:pt>
    <dgm:pt modelId="{CCBAD3AC-16D1-44C1-89EC-6460D7AED48E}" type="pres">
      <dgm:prSet presAssocID="{B9EB49D6-5F6A-4DBA-BEE4-98B238839B68}" presName="compNode" presStyleCnt="0"/>
      <dgm:spPr/>
    </dgm:pt>
    <dgm:pt modelId="{9F25E185-2B58-4B13-B6C9-4CDBB83FE704}" type="pres">
      <dgm:prSet presAssocID="{B9EB49D6-5F6A-4DBA-BEE4-98B238839B68}" presName="aNode" presStyleLbl="bgShp" presStyleIdx="5" presStyleCnt="6"/>
      <dgm:spPr/>
    </dgm:pt>
    <dgm:pt modelId="{E4041DD3-7180-4582-A434-998DB85F4762}" type="pres">
      <dgm:prSet presAssocID="{B9EB49D6-5F6A-4DBA-BEE4-98B238839B68}" presName="textNode" presStyleLbl="bgShp" presStyleIdx="5" presStyleCnt="6"/>
      <dgm:spPr/>
    </dgm:pt>
    <dgm:pt modelId="{77E0A166-0A52-46B8-B418-ABE9F576A44D}" type="pres">
      <dgm:prSet presAssocID="{B9EB49D6-5F6A-4DBA-BEE4-98B238839B68}" presName="compChildNode" presStyleCnt="0"/>
      <dgm:spPr/>
    </dgm:pt>
    <dgm:pt modelId="{B464F5D4-E157-48A1-A581-0B7434007C3C}" type="pres">
      <dgm:prSet presAssocID="{B9EB49D6-5F6A-4DBA-BEE4-98B238839B68}" presName="theInnerList" presStyleCnt="0"/>
      <dgm:spPr/>
    </dgm:pt>
    <dgm:pt modelId="{735E796A-83D1-4636-A99B-8BC1D4BC71A3}" type="pres">
      <dgm:prSet presAssocID="{688B5E9C-E32B-41D6-B6D5-903DA7014B16}" presName="childNode" presStyleLbl="node1" presStyleIdx="13" presStyleCnt="14">
        <dgm:presLayoutVars>
          <dgm:bulletEnabled val="1"/>
        </dgm:presLayoutVars>
      </dgm:prSet>
      <dgm:spPr/>
    </dgm:pt>
  </dgm:ptLst>
  <dgm:cxnLst>
    <dgm:cxn modelId="{4C1ADB05-1C59-483F-ACA5-395E7B37F9F4}" srcId="{60BEB7DD-CCE1-4136-B8F0-080588BD44EE}" destId="{D8ABAA49-8513-4F41-9A89-1FA985C61294}" srcOrd="0" destOrd="0" parTransId="{469939C8-6681-40C1-A700-A6E57EF987E9}" sibTransId="{29EC856C-DA97-4213-A6AE-CB73418ED996}"/>
    <dgm:cxn modelId="{20BCDF0A-4F99-4DA8-B20E-AF38CE4970D4}" srcId="{60BEB7DD-CCE1-4136-B8F0-080588BD44EE}" destId="{9C65EC38-54FF-43DD-8D5D-8F4152188945}" srcOrd="1" destOrd="0" parTransId="{E0A23008-42EB-482A-9FC6-248515CDCE1F}" sibTransId="{21E17B4C-BF02-401C-BB53-56815324CD87}"/>
    <dgm:cxn modelId="{03299A11-24C4-4F2A-AE90-8033C7676AD0}" type="presOf" srcId="{C51A039E-3C51-42D8-8FFC-F4DEB108C3C9}" destId="{362A8798-91FE-4C84-910C-D9096C17FFE8}" srcOrd="0" destOrd="0" presId="urn:microsoft.com/office/officeart/2005/8/layout/lProcess2"/>
    <dgm:cxn modelId="{61D9CF13-90F3-4846-AB6A-57180540B57D}" type="presOf" srcId="{46828FA1-A7BD-4A9D-8B19-095F05C0B0F5}" destId="{8FAFB5FC-05F5-478D-8FDB-704383302846}" srcOrd="0" destOrd="0" presId="urn:microsoft.com/office/officeart/2005/8/layout/lProcess2"/>
    <dgm:cxn modelId="{6BE88E18-75A0-4F93-B7A0-DA77A8620BE8}" type="presOf" srcId="{60BEB7DD-CCE1-4136-B8F0-080588BD44EE}" destId="{EE03A1A5-EAE5-4229-9639-9F3549E17A12}" srcOrd="0" destOrd="0" presId="urn:microsoft.com/office/officeart/2005/8/layout/lProcess2"/>
    <dgm:cxn modelId="{8B7D3022-2225-4E1E-8595-9D9EB432E2AE}" srcId="{6FFB3F82-3033-4057-BD09-60A2A9786215}" destId="{312A3B7C-02E7-4A94-B9D0-FB8202F38888}" srcOrd="4" destOrd="0" parTransId="{7005532C-3092-43A0-A8E7-7087F7BE8BA6}" sibTransId="{D91D2E20-F788-4BD9-A500-18AFE5783137}"/>
    <dgm:cxn modelId="{9E03192A-404B-4F62-9B1C-7A1C50116597}" srcId="{6FFB3F82-3033-4057-BD09-60A2A9786215}" destId="{60BEB7DD-CCE1-4136-B8F0-080588BD44EE}" srcOrd="1" destOrd="0" parTransId="{07FEF759-D157-4239-83EA-24D893DB7D04}" sibTransId="{DFAFCB06-C771-4A79-BB20-737385444561}"/>
    <dgm:cxn modelId="{38792430-B197-4F58-B621-5068A6A40F59}" srcId="{6FFB3F82-3033-4057-BD09-60A2A9786215}" destId="{C51A039E-3C51-42D8-8FFC-F4DEB108C3C9}" srcOrd="2" destOrd="0" parTransId="{4D23C6DE-9B64-402F-B4D3-CAAC5425A1C3}" sibTransId="{FB7EF344-9C0C-495F-868D-516491C2500D}"/>
    <dgm:cxn modelId="{F0AD743B-8ECA-4F01-8F1A-821DB90C48BD}" type="presOf" srcId="{312A3B7C-02E7-4A94-B9D0-FB8202F38888}" destId="{5BF85F31-C463-40A5-9124-DA46D5E69330}" srcOrd="1" destOrd="0" presId="urn:microsoft.com/office/officeart/2005/8/layout/lProcess2"/>
    <dgm:cxn modelId="{5FB3903D-6FF0-4EFD-A73B-587DDB216E70}" type="presOf" srcId="{DDF102B9-5F37-4C32-B53F-994167F926C5}" destId="{C8648DD3-6198-4359-836C-BB92B1684547}" srcOrd="1" destOrd="0" presId="urn:microsoft.com/office/officeart/2005/8/layout/lProcess2"/>
    <dgm:cxn modelId="{31A69F3D-CE06-45F9-BAB3-7285F4E096F7}" type="presOf" srcId="{839D0103-6357-42C5-93D0-4063D32B2538}" destId="{059C4C19-8A95-4AFC-8082-045B96F5C71D}" srcOrd="0" destOrd="0" presId="urn:microsoft.com/office/officeart/2005/8/layout/lProcess2"/>
    <dgm:cxn modelId="{DF8B793E-2D2B-4114-A4CD-CAE92A0A46A9}" type="presOf" srcId="{CE0481A0-AFB9-4589-B293-366FFBF11454}" destId="{7CCCCE44-84CD-4375-8B76-DB8C83A17C0F}" srcOrd="0" destOrd="0" presId="urn:microsoft.com/office/officeart/2005/8/layout/lProcess2"/>
    <dgm:cxn modelId="{1B34745B-4EBD-49E2-8736-DBAAC1514D7D}" srcId="{60BEB7DD-CCE1-4136-B8F0-080588BD44EE}" destId="{CE0481A0-AFB9-4589-B293-366FFBF11454}" srcOrd="2" destOrd="0" parTransId="{E11B2624-1049-4AE6-9B77-696A30423B2D}" sibTransId="{08F8AB54-2373-4FF3-A28A-CF4AD8DD5B53}"/>
    <dgm:cxn modelId="{6396CD5E-685B-4600-8048-973DA74F6D23}" type="presOf" srcId="{312A3B7C-02E7-4A94-B9D0-FB8202F38888}" destId="{72F3785F-05BF-458E-A617-113CCE635CD5}" srcOrd="0" destOrd="0" presId="urn:microsoft.com/office/officeart/2005/8/layout/lProcess2"/>
    <dgm:cxn modelId="{39602A65-E23A-4B09-B2ED-963A6AB95046}" srcId="{DDF102B9-5F37-4C32-B53F-994167F926C5}" destId="{839D0103-6357-42C5-93D0-4063D32B2538}" srcOrd="4" destOrd="0" parTransId="{28CF309C-1504-4BAF-96D5-C153ECC0E4D0}" sibTransId="{1F7B3BB0-A8B6-4E59-AB46-1D11739AC49E}"/>
    <dgm:cxn modelId="{8CB47766-818A-420F-9690-BAA985539FA0}" type="presOf" srcId="{CDB9F55F-8D86-4CCF-A536-DBF5F29ADD33}" destId="{1FE52F54-823C-4099-93A3-9C68C7726CBA}" srcOrd="0" destOrd="0" presId="urn:microsoft.com/office/officeart/2005/8/layout/lProcess2"/>
    <dgm:cxn modelId="{EF81EA4A-217B-4EF8-A6C8-226E69B12552}" type="presOf" srcId="{60BEB7DD-CCE1-4136-B8F0-080588BD44EE}" destId="{11EC877A-B61B-46AB-8E88-D7219B53FC6A}" srcOrd="1" destOrd="0" presId="urn:microsoft.com/office/officeart/2005/8/layout/lProcess2"/>
    <dgm:cxn modelId="{0861F56C-652B-4D19-8E80-36A686B99EDB}" srcId="{46828FA1-A7BD-4A9D-8B19-095F05C0B0F5}" destId="{9FCF6DE9-FB25-4166-AD79-99DF2601F807}" srcOrd="1" destOrd="0" parTransId="{F61416AB-6BDF-45B1-9902-F3C7EEEBC30B}" sibTransId="{23A885D3-397B-4A35-8669-37096E174D97}"/>
    <dgm:cxn modelId="{3B08974D-3C6C-485C-BAAD-6996C465C8CB}" type="presOf" srcId="{2125309E-34B4-4253-A1D1-E62FF9B6F2B7}" destId="{9A00C970-9110-49AA-A9D6-DF948CB4A8E2}" srcOrd="0" destOrd="0" presId="urn:microsoft.com/office/officeart/2005/8/layout/lProcess2"/>
    <dgm:cxn modelId="{41E15670-37C3-4E28-BF47-87DCD9801329}" type="presOf" srcId="{C51A039E-3C51-42D8-8FFC-F4DEB108C3C9}" destId="{611B9F7E-934B-4606-9BAE-F2F455D31F2C}" srcOrd="1" destOrd="0" presId="urn:microsoft.com/office/officeart/2005/8/layout/lProcess2"/>
    <dgm:cxn modelId="{D172D573-87E4-4762-8A7A-40012D430C1E}" srcId="{6FFB3F82-3033-4057-BD09-60A2A9786215}" destId="{46828FA1-A7BD-4A9D-8B19-095F05C0B0F5}" srcOrd="3" destOrd="0" parTransId="{1479AFBB-98F8-4A04-B32E-E816CC84AD29}" sibTransId="{6D4E1AB8-D3A6-4C4F-89A7-9BDE03BDF9AB}"/>
    <dgm:cxn modelId="{B6B1D953-952A-443D-B7B5-CC6ED2BCC798}" type="presOf" srcId="{8957A473-A2D3-4777-A365-1592DA68EB9D}" destId="{34D2AF4D-CA0F-4001-816A-164C6D2DBCE6}" srcOrd="0" destOrd="0" presId="urn:microsoft.com/office/officeart/2005/8/layout/lProcess2"/>
    <dgm:cxn modelId="{C392A874-ECBB-4D86-AE4D-34154357AD8D}" srcId="{B9EB49D6-5F6A-4DBA-BEE4-98B238839B68}" destId="{688B5E9C-E32B-41D6-B6D5-903DA7014B16}" srcOrd="0" destOrd="0" parTransId="{3B5BF47F-AE69-4C62-9217-A026D3876030}" sibTransId="{D296F708-FA0D-4E6A-A922-1C61C0DD2602}"/>
    <dgm:cxn modelId="{CB33B476-E0D3-46E1-B2CF-4B936A758F4B}" srcId="{DDF102B9-5F37-4C32-B53F-994167F926C5}" destId="{DD5D3274-59E3-4A6C-92D7-59DD75EED068}" srcOrd="2" destOrd="0" parTransId="{F91A5FD1-0539-4BFE-AB89-BFE9BCA7E405}" sibTransId="{7D09C139-EE72-47E1-A8FF-4B2FF0DDDF17}"/>
    <dgm:cxn modelId="{80A78B58-9008-4C44-9200-4C3C8087C76B}" type="presOf" srcId="{1216A16B-16AF-424A-B07A-C5BA34D4D57D}" destId="{37263E7A-1BCC-40E1-AEA0-B1DD912001B6}" srcOrd="0" destOrd="0" presId="urn:microsoft.com/office/officeart/2005/8/layout/lProcess2"/>
    <dgm:cxn modelId="{8253D581-A380-420E-BF1A-B06167E7C71B}" type="presOf" srcId="{9C65EC38-54FF-43DD-8D5D-8F4152188945}" destId="{0857EE3D-62E5-41AC-A7D2-ABDEB5136439}" srcOrd="0" destOrd="0" presId="urn:microsoft.com/office/officeart/2005/8/layout/lProcess2"/>
    <dgm:cxn modelId="{71A71186-3A4C-45FD-8D68-A4D389EB3954}" srcId="{46828FA1-A7BD-4A9D-8B19-095F05C0B0F5}" destId="{8957A473-A2D3-4777-A365-1592DA68EB9D}" srcOrd="0" destOrd="0" parTransId="{0EFA3B9B-9FBD-460A-8C54-0727299819C9}" sibTransId="{D3549CDE-9DC2-4AFF-B727-1C17D22C1909}"/>
    <dgm:cxn modelId="{946B8B8E-23B4-4DE5-BE70-0D647FB40B0E}" type="presOf" srcId="{DDF102B9-5F37-4C32-B53F-994167F926C5}" destId="{BC305BC4-4E33-4BF4-B5E4-C1C11D32342E}" srcOrd="0" destOrd="0" presId="urn:microsoft.com/office/officeart/2005/8/layout/lProcess2"/>
    <dgm:cxn modelId="{A3ACC595-1291-4F85-ACA0-E6A621C4E1DB}" type="presOf" srcId="{9FCF6DE9-FB25-4166-AD79-99DF2601F807}" destId="{AE3742B7-1A03-4470-8E0B-8A967EAF4119}" srcOrd="0" destOrd="0" presId="urn:microsoft.com/office/officeart/2005/8/layout/lProcess2"/>
    <dgm:cxn modelId="{2E045797-99D0-45EF-B8F9-0E780D4C8292}" srcId="{DDF102B9-5F37-4C32-B53F-994167F926C5}" destId="{DF45C760-6DB1-4C8B-9E96-9107F69AFF40}" srcOrd="3" destOrd="0" parTransId="{077A2F29-0F8F-4868-8D89-898551D0FD8E}" sibTransId="{749FA2CD-C156-4309-8614-7C42201BA7B5}"/>
    <dgm:cxn modelId="{99A2A199-F93E-4480-8FD3-824E846C470A}" srcId="{312A3B7C-02E7-4A94-B9D0-FB8202F38888}" destId="{0911AC1C-33C6-4791-A637-11F9CD7A937E}" srcOrd="0" destOrd="0" parTransId="{6817F9E6-9C0C-4925-9B46-D67E781233F8}" sibTransId="{2AD7A1E1-6234-48EE-BA35-B86D021A5C80}"/>
    <dgm:cxn modelId="{82F0589B-53C3-4F33-A81B-E1B6D600843A}" srcId="{6FFB3F82-3033-4057-BD09-60A2A9786215}" destId="{B9EB49D6-5F6A-4DBA-BEE4-98B238839B68}" srcOrd="5" destOrd="0" parTransId="{16B5C39B-743F-41C4-9FF8-94D5BB6B8FCE}" sibTransId="{809B8364-BD70-4B19-BC98-409C51E37BAA}"/>
    <dgm:cxn modelId="{D71614B5-74C6-4B52-BA00-7C7920A23200}" srcId="{C51A039E-3C51-42D8-8FFC-F4DEB108C3C9}" destId="{CDB9F55F-8D86-4CCF-A536-DBF5F29ADD33}" srcOrd="0" destOrd="0" parTransId="{A4A38434-D5FC-4B26-9AAC-CB9DFC604DCC}" sibTransId="{8216C43B-5F0B-461F-8F44-D1DCCB76DAEC}"/>
    <dgm:cxn modelId="{CA1DC0B9-238D-49C8-9A9E-FCDCBC543757}" srcId="{DDF102B9-5F37-4C32-B53F-994167F926C5}" destId="{2125309E-34B4-4253-A1D1-E62FF9B6F2B7}" srcOrd="5" destOrd="0" parTransId="{3F42F9EC-6EAD-46C3-BE21-4D2A5388C338}" sibTransId="{C060FF10-B06D-45AA-BBFA-0DA209290CC6}"/>
    <dgm:cxn modelId="{4688C5BD-4C91-4FB2-BEFE-2E7B60F762AC}" type="presOf" srcId="{B9EB49D6-5F6A-4DBA-BEE4-98B238839B68}" destId="{E4041DD3-7180-4582-A434-998DB85F4762}" srcOrd="1" destOrd="0" presId="urn:microsoft.com/office/officeart/2005/8/layout/lProcess2"/>
    <dgm:cxn modelId="{864E90C5-502C-4EE5-AAE2-016F7B02F3AD}" type="presOf" srcId="{6FFB3F82-3033-4057-BD09-60A2A9786215}" destId="{D498F29E-1A2E-4DA2-940A-EA41C0B5C38E}" srcOrd="0" destOrd="0" presId="urn:microsoft.com/office/officeart/2005/8/layout/lProcess2"/>
    <dgm:cxn modelId="{C56CECC9-5AEA-49B6-9735-373402A1048E}" type="presOf" srcId="{0911AC1C-33C6-4791-A637-11F9CD7A937E}" destId="{F5CFCE0C-6295-43A7-A674-8C12227D9BCB}" srcOrd="0" destOrd="0" presId="urn:microsoft.com/office/officeart/2005/8/layout/lProcess2"/>
    <dgm:cxn modelId="{AC0A3ECC-38D1-4A65-863C-340F288C8730}" type="presOf" srcId="{DD5D3274-59E3-4A6C-92D7-59DD75EED068}" destId="{EEB1DC41-49CA-4A9A-8CAC-2EF859CBA562}" srcOrd="0" destOrd="0" presId="urn:microsoft.com/office/officeart/2005/8/layout/lProcess2"/>
    <dgm:cxn modelId="{9D5763CD-8E80-416B-876E-57802B08DC4F}" type="presOf" srcId="{D8ABAA49-8513-4F41-9A89-1FA985C61294}" destId="{9167B249-3D01-47D7-A74F-88676523C3E6}" srcOrd="0" destOrd="0" presId="urn:microsoft.com/office/officeart/2005/8/layout/lProcess2"/>
    <dgm:cxn modelId="{BAE050D6-2892-4EAC-B336-21C45DE5A55C}" type="presOf" srcId="{46828FA1-A7BD-4A9D-8B19-095F05C0B0F5}" destId="{6F24D0CD-17E8-4B61-B217-6237F51316E5}" srcOrd="1" destOrd="0" presId="urn:microsoft.com/office/officeart/2005/8/layout/lProcess2"/>
    <dgm:cxn modelId="{525DB3E6-606E-4E64-9382-0F00691C76BB}" type="presOf" srcId="{DF45C760-6DB1-4C8B-9E96-9107F69AFF40}" destId="{EF2597C6-B28D-4516-89CF-A9BBA229009D}" srcOrd="0" destOrd="0" presId="urn:microsoft.com/office/officeart/2005/8/layout/lProcess2"/>
    <dgm:cxn modelId="{34DFB1E7-80D1-4D3F-9F02-1759C6074E64}" type="presOf" srcId="{B9EB49D6-5F6A-4DBA-BEE4-98B238839B68}" destId="{9F25E185-2B58-4B13-B6C9-4CDBB83FE704}" srcOrd="0" destOrd="0" presId="urn:microsoft.com/office/officeart/2005/8/layout/lProcess2"/>
    <dgm:cxn modelId="{53973FED-E026-4638-84FF-4077A8714218}" srcId="{DDF102B9-5F37-4C32-B53F-994167F926C5}" destId="{0ABBCE35-1318-4E78-A97C-AC6DE99E6996}" srcOrd="1" destOrd="0" parTransId="{798612E0-69A1-4B40-80BE-DC4D173A1AD7}" sibTransId="{5BB87137-7B3D-4B34-908D-875D988DBF7D}"/>
    <dgm:cxn modelId="{689865ED-A21D-4492-ADE4-BF3DCB0D41A5}" srcId="{6FFB3F82-3033-4057-BD09-60A2A9786215}" destId="{DDF102B9-5F37-4C32-B53F-994167F926C5}" srcOrd="0" destOrd="0" parTransId="{DD18731A-DEB0-4657-B868-8671D2095C2C}" sibTransId="{65533229-E459-4140-BEBD-90A4A68269C0}"/>
    <dgm:cxn modelId="{2C55C6EF-1CA6-4459-AFD9-A76937BC5D60}" type="presOf" srcId="{688B5E9C-E32B-41D6-B6D5-903DA7014B16}" destId="{735E796A-83D1-4636-A99B-8BC1D4BC71A3}" srcOrd="0" destOrd="0" presId="urn:microsoft.com/office/officeart/2005/8/layout/lProcess2"/>
    <dgm:cxn modelId="{DBB43CF0-7F42-4A4D-BEB2-302A0CD59471}" type="presOf" srcId="{0ABBCE35-1318-4E78-A97C-AC6DE99E6996}" destId="{476FA1E9-4BA0-4172-9F34-FFE8AF07FC31}" srcOrd="0" destOrd="0" presId="urn:microsoft.com/office/officeart/2005/8/layout/lProcess2"/>
    <dgm:cxn modelId="{D2D0C1FB-C018-4705-BF21-2AB8B5213A29}" srcId="{DDF102B9-5F37-4C32-B53F-994167F926C5}" destId="{1216A16B-16AF-424A-B07A-C5BA34D4D57D}" srcOrd="0" destOrd="0" parTransId="{421743A7-5434-4FE7-A895-A3A523FE7B9E}" sibTransId="{31B56EFE-F010-45C5-8EC8-6C49494FAF39}"/>
    <dgm:cxn modelId="{9808E3A4-2C5B-4085-9BAC-AF88CFB3A9AE}" type="presParOf" srcId="{D498F29E-1A2E-4DA2-940A-EA41C0B5C38E}" destId="{CBC8D138-4442-4C81-AB37-B7B13F8CBA10}" srcOrd="0" destOrd="0" presId="urn:microsoft.com/office/officeart/2005/8/layout/lProcess2"/>
    <dgm:cxn modelId="{32738194-84CB-4552-9CD8-4913E4DEAFBD}" type="presParOf" srcId="{CBC8D138-4442-4C81-AB37-B7B13F8CBA10}" destId="{BC305BC4-4E33-4BF4-B5E4-C1C11D32342E}" srcOrd="0" destOrd="0" presId="urn:microsoft.com/office/officeart/2005/8/layout/lProcess2"/>
    <dgm:cxn modelId="{841725EE-CC59-411A-A31A-986745F521EB}" type="presParOf" srcId="{CBC8D138-4442-4C81-AB37-B7B13F8CBA10}" destId="{C8648DD3-6198-4359-836C-BB92B1684547}" srcOrd="1" destOrd="0" presId="urn:microsoft.com/office/officeart/2005/8/layout/lProcess2"/>
    <dgm:cxn modelId="{000CE14F-E9CB-4F32-80B7-409734484F3F}" type="presParOf" srcId="{CBC8D138-4442-4C81-AB37-B7B13F8CBA10}" destId="{13C6343C-7F72-4DAE-A845-AA7B798BBF33}" srcOrd="2" destOrd="0" presId="urn:microsoft.com/office/officeart/2005/8/layout/lProcess2"/>
    <dgm:cxn modelId="{2B84BDA5-C110-43A5-AA73-FD6F19B6EEB2}" type="presParOf" srcId="{13C6343C-7F72-4DAE-A845-AA7B798BBF33}" destId="{249D79B4-0F01-4CB7-B0A0-74C97D828E19}" srcOrd="0" destOrd="0" presId="urn:microsoft.com/office/officeart/2005/8/layout/lProcess2"/>
    <dgm:cxn modelId="{5BDDCA31-455E-4841-B85B-883DB93BEFA9}" type="presParOf" srcId="{249D79B4-0F01-4CB7-B0A0-74C97D828E19}" destId="{37263E7A-1BCC-40E1-AEA0-B1DD912001B6}" srcOrd="0" destOrd="0" presId="urn:microsoft.com/office/officeart/2005/8/layout/lProcess2"/>
    <dgm:cxn modelId="{A56120B6-843B-4691-9358-9F48474B9A08}" type="presParOf" srcId="{249D79B4-0F01-4CB7-B0A0-74C97D828E19}" destId="{22833BF9-CAF3-414A-9C73-97B1902B2925}" srcOrd="1" destOrd="0" presId="urn:microsoft.com/office/officeart/2005/8/layout/lProcess2"/>
    <dgm:cxn modelId="{9316266B-AB47-48F7-95C5-BCA93130CF3F}" type="presParOf" srcId="{249D79B4-0F01-4CB7-B0A0-74C97D828E19}" destId="{476FA1E9-4BA0-4172-9F34-FFE8AF07FC31}" srcOrd="2" destOrd="0" presId="urn:microsoft.com/office/officeart/2005/8/layout/lProcess2"/>
    <dgm:cxn modelId="{B3EB117E-2741-41C7-8EFF-D854F3E11628}" type="presParOf" srcId="{249D79B4-0F01-4CB7-B0A0-74C97D828E19}" destId="{3A80AAC4-67BF-4E6A-B57B-71B63DE1734A}" srcOrd="3" destOrd="0" presId="urn:microsoft.com/office/officeart/2005/8/layout/lProcess2"/>
    <dgm:cxn modelId="{CB371BBF-6F64-474E-9DF0-77D2B17463DC}" type="presParOf" srcId="{249D79B4-0F01-4CB7-B0A0-74C97D828E19}" destId="{EEB1DC41-49CA-4A9A-8CAC-2EF859CBA562}" srcOrd="4" destOrd="0" presId="urn:microsoft.com/office/officeart/2005/8/layout/lProcess2"/>
    <dgm:cxn modelId="{ECAA0989-ADEB-4FDE-93F6-66D3993B0C4D}" type="presParOf" srcId="{249D79B4-0F01-4CB7-B0A0-74C97D828E19}" destId="{DD9777A0-3CFF-4129-840D-B17B906B144E}" srcOrd="5" destOrd="0" presId="urn:microsoft.com/office/officeart/2005/8/layout/lProcess2"/>
    <dgm:cxn modelId="{C844145F-DA1A-403C-9D02-D12547467D6E}" type="presParOf" srcId="{249D79B4-0F01-4CB7-B0A0-74C97D828E19}" destId="{EF2597C6-B28D-4516-89CF-A9BBA229009D}" srcOrd="6" destOrd="0" presId="urn:microsoft.com/office/officeart/2005/8/layout/lProcess2"/>
    <dgm:cxn modelId="{F9F9B5AB-84B0-4261-B54E-69DDA0537B6D}" type="presParOf" srcId="{249D79B4-0F01-4CB7-B0A0-74C97D828E19}" destId="{9270E346-CB12-4ED1-8BD7-B03005952298}" srcOrd="7" destOrd="0" presId="urn:microsoft.com/office/officeart/2005/8/layout/lProcess2"/>
    <dgm:cxn modelId="{FF3784AD-CBEA-4F9E-8E60-FCF4F2C1E7FD}" type="presParOf" srcId="{249D79B4-0F01-4CB7-B0A0-74C97D828E19}" destId="{059C4C19-8A95-4AFC-8082-045B96F5C71D}" srcOrd="8" destOrd="0" presId="urn:microsoft.com/office/officeart/2005/8/layout/lProcess2"/>
    <dgm:cxn modelId="{25BD600E-7490-4253-8CFC-BF024F9D3B09}" type="presParOf" srcId="{249D79B4-0F01-4CB7-B0A0-74C97D828E19}" destId="{C688C0CB-AD76-425C-ABBE-05FA389140C6}" srcOrd="9" destOrd="0" presId="urn:microsoft.com/office/officeart/2005/8/layout/lProcess2"/>
    <dgm:cxn modelId="{FE097DE0-BD90-4D3C-A9D7-CBAF7CEC9621}" type="presParOf" srcId="{249D79B4-0F01-4CB7-B0A0-74C97D828E19}" destId="{9A00C970-9110-49AA-A9D6-DF948CB4A8E2}" srcOrd="10" destOrd="0" presId="urn:microsoft.com/office/officeart/2005/8/layout/lProcess2"/>
    <dgm:cxn modelId="{D86F8CA0-4904-47A0-898F-917E80D71D28}" type="presParOf" srcId="{D498F29E-1A2E-4DA2-940A-EA41C0B5C38E}" destId="{BC2A6593-0840-4FB3-8271-69488801F09F}" srcOrd="1" destOrd="0" presId="urn:microsoft.com/office/officeart/2005/8/layout/lProcess2"/>
    <dgm:cxn modelId="{5B640DA5-3E93-45E0-ADE4-7920254322F7}" type="presParOf" srcId="{D498F29E-1A2E-4DA2-940A-EA41C0B5C38E}" destId="{F58BB3B9-3596-4CB6-AFF0-8A734DAD0755}" srcOrd="2" destOrd="0" presId="urn:microsoft.com/office/officeart/2005/8/layout/lProcess2"/>
    <dgm:cxn modelId="{56CCEEB6-EEF8-46B6-BBF4-91747F232E7B}" type="presParOf" srcId="{F58BB3B9-3596-4CB6-AFF0-8A734DAD0755}" destId="{EE03A1A5-EAE5-4229-9639-9F3549E17A12}" srcOrd="0" destOrd="0" presId="urn:microsoft.com/office/officeart/2005/8/layout/lProcess2"/>
    <dgm:cxn modelId="{33BB76A9-7622-4C09-BC8F-079BDE478142}" type="presParOf" srcId="{F58BB3B9-3596-4CB6-AFF0-8A734DAD0755}" destId="{11EC877A-B61B-46AB-8E88-D7219B53FC6A}" srcOrd="1" destOrd="0" presId="urn:microsoft.com/office/officeart/2005/8/layout/lProcess2"/>
    <dgm:cxn modelId="{9C96981B-DFA0-4947-9510-3B8473A1D712}" type="presParOf" srcId="{F58BB3B9-3596-4CB6-AFF0-8A734DAD0755}" destId="{F1D995F4-61B9-4E46-9AF4-7F11A21350C6}" srcOrd="2" destOrd="0" presId="urn:microsoft.com/office/officeart/2005/8/layout/lProcess2"/>
    <dgm:cxn modelId="{7455C36E-B34F-423E-BBB3-50B5A1A2A08E}" type="presParOf" srcId="{F1D995F4-61B9-4E46-9AF4-7F11A21350C6}" destId="{B446B0FD-2BCF-4529-BAC1-4E1BE387E21A}" srcOrd="0" destOrd="0" presId="urn:microsoft.com/office/officeart/2005/8/layout/lProcess2"/>
    <dgm:cxn modelId="{601F3026-62F9-4BC5-9F9B-2A2379555D42}" type="presParOf" srcId="{B446B0FD-2BCF-4529-BAC1-4E1BE387E21A}" destId="{9167B249-3D01-47D7-A74F-88676523C3E6}" srcOrd="0" destOrd="0" presId="urn:microsoft.com/office/officeart/2005/8/layout/lProcess2"/>
    <dgm:cxn modelId="{618956A1-F22F-43F3-AD5C-2706172CAC29}" type="presParOf" srcId="{B446B0FD-2BCF-4529-BAC1-4E1BE387E21A}" destId="{37DEB27C-05DD-4EE2-8239-2C36CBB2DA4B}" srcOrd="1" destOrd="0" presId="urn:microsoft.com/office/officeart/2005/8/layout/lProcess2"/>
    <dgm:cxn modelId="{010F1229-7154-4BF4-AA2F-A41D9120F6BA}" type="presParOf" srcId="{B446B0FD-2BCF-4529-BAC1-4E1BE387E21A}" destId="{0857EE3D-62E5-41AC-A7D2-ABDEB5136439}" srcOrd="2" destOrd="0" presId="urn:microsoft.com/office/officeart/2005/8/layout/lProcess2"/>
    <dgm:cxn modelId="{69CC7813-CD27-40BD-B53C-8767BA99946B}" type="presParOf" srcId="{B446B0FD-2BCF-4529-BAC1-4E1BE387E21A}" destId="{023670C6-5C94-4C0A-A16B-34BA005329B2}" srcOrd="3" destOrd="0" presId="urn:microsoft.com/office/officeart/2005/8/layout/lProcess2"/>
    <dgm:cxn modelId="{85C082AB-00AE-455D-A4B0-A80D91EE330A}" type="presParOf" srcId="{B446B0FD-2BCF-4529-BAC1-4E1BE387E21A}" destId="{7CCCCE44-84CD-4375-8B76-DB8C83A17C0F}" srcOrd="4" destOrd="0" presId="urn:microsoft.com/office/officeart/2005/8/layout/lProcess2"/>
    <dgm:cxn modelId="{FF6C873E-5DD1-4177-94C5-8CC4AD668C3A}" type="presParOf" srcId="{D498F29E-1A2E-4DA2-940A-EA41C0B5C38E}" destId="{D55D2268-354D-4977-8C62-01AF07DDF304}" srcOrd="3" destOrd="0" presId="urn:microsoft.com/office/officeart/2005/8/layout/lProcess2"/>
    <dgm:cxn modelId="{FAE8A2D4-9701-426A-911B-5C82F0BB6BD2}" type="presParOf" srcId="{D498F29E-1A2E-4DA2-940A-EA41C0B5C38E}" destId="{9BED5735-09D6-40CB-9876-13E083DC09B7}" srcOrd="4" destOrd="0" presId="urn:microsoft.com/office/officeart/2005/8/layout/lProcess2"/>
    <dgm:cxn modelId="{BFC3A6D0-1E01-40AB-9202-4989DED3B6CA}" type="presParOf" srcId="{9BED5735-09D6-40CB-9876-13E083DC09B7}" destId="{362A8798-91FE-4C84-910C-D9096C17FFE8}" srcOrd="0" destOrd="0" presId="urn:microsoft.com/office/officeart/2005/8/layout/lProcess2"/>
    <dgm:cxn modelId="{E8D1851F-089F-4D6E-9350-3F86596C6A6A}" type="presParOf" srcId="{9BED5735-09D6-40CB-9876-13E083DC09B7}" destId="{611B9F7E-934B-4606-9BAE-F2F455D31F2C}" srcOrd="1" destOrd="0" presId="urn:microsoft.com/office/officeart/2005/8/layout/lProcess2"/>
    <dgm:cxn modelId="{096B6792-0D18-486E-BD13-6673AA1B883D}" type="presParOf" srcId="{9BED5735-09D6-40CB-9876-13E083DC09B7}" destId="{3FF9A5B2-EC9E-47A0-B919-17CF0726C0AC}" srcOrd="2" destOrd="0" presId="urn:microsoft.com/office/officeart/2005/8/layout/lProcess2"/>
    <dgm:cxn modelId="{276AEA95-52AC-436A-9C9B-D702CB717A57}" type="presParOf" srcId="{3FF9A5B2-EC9E-47A0-B919-17CF0726C0AC}" destId="{E09DD198-3155-4D13-822F-91CF56441A43}" srcOrd="0" destOrd="0" presId="urn:microsoft.com/office/officeart/2005/8/layout/lProcess2"/>
    <dgm:cxn modelId="{FD409C9A-0E2A-452F-A152-A394F52D4F69}" type="presParOf" srcId="{E09DD198-3155-4D13-822F-91CF56441A43}" destId="{1FE52F54-823C-4099-93A3-9C68C7726CBA}" srcOrd="0" destOrd="0" presId="urn:microsoft.com/office/officeart/2005/8/layout/lProcess2"/>
    <dgm:cxn modelId="{93FBE51F-BF3D-4186-AA1B-3780B4E0D805}" type="presParOf" srcId="{D498F29E-1A2E-4DA2-940A-EA41C0B5C38E}" destId="{9ACA5D25-E4E6-4EDE-85B9-071B8864E814}" srcOrd="5" destOrd="0" presId="urn:microsoft.com/office/officeart/2005/8/layout/lProcess2"/>
    <dgm:cxn modelId="{4DBDDD33-667E-4771-B677-2E7D703275C5}" type="presParOf" srcId="{D498F29E-1A2E-4DA2-940A-EA41C0B5C38E}" destId="{A2126FFF-C235-48E4-A4BD-3A2BF7D4D12F}" srcOrd="6" destOrd="0" presId="urn:microsoft.com/office/officeart/2005/8/layout/lProcess2"/>
    <dgm:cxn modelId="{75238DD5-6AB9-4854-9856-1A0CF84A014E}" type="presParOf" srcId="{A2126FFF-C235-48E4-A4BD-3A2BF7D4D12F}" destId="{8FAFB5FC-05F5-478D-8FDB-704383302846}" srcOrd="0" destOrd="0" presId="urn:microsoft.com/office/officeart/2005/8/layout/lProcess2"/>
    <dgm:cxn modelId="{45846D99-7A0B-49A9-9195-A795E3A01092}" type="presParOf" srcId="{A2126FFF-C235-48E4-A4BD-3A2BF7D4D12F}" destId="{6F24D0CD-17E8-4B61-B217-6237F51316E5}" srcOrd="1" destOrd="0" presId="urn:microsoft.com/office/officeart/2005/8/layout/lProcess2"/>
    <dgm:cxn modelId="{D256F414-5143-4D36-B79D-3E7A6D3BFF09}" type="presParOf" srcId="{A2126FFF-C235-48E4-A4BD-3A2BF7D4D12F}" destId="{76DD7AFC-462F-44E1-AEFB-6D6EE0ED63BC}" srcOrd="2" destOrd="0" presId="urn:microsoft.com/office/officeart/2005/8/layout/lProcess2"/>
    <dgm:cxn modelId="{87E60904-3B56-4F1C-982D-EE05186BA943}" type="presParOf" srcId="{76DD7AFC-462F-44E1-AEFB-6D6EE0ED63BC}" destId="{D275F511-C96C-4F41-8D8D-8D284ECED45B}" srcOrd="0" destOrd="0" presId="urn:microsoft.com/office/officeart/2005/8/layout/lProcess2"/>
    <dgm:cxn modelId="{64C23460-AEC2-46AC-BCC3-E3D4ED2C3D62}" type="presParOf" srcId="{D275F511-C96C-4F41-8D8D-8D284ECED45B}" destId="{34D2AF4D-CA0F-4001-816A-164C6D2DBCE6}" srcOrd="0" destOrd="0" presId="urn:microsoft.com/office/officeart/2005/8/layout/lProcess2"/>
    <dgm:cxn modelId="{57F7F209-06EC-4F5D-8CDC-4417C5022C84}" type="presParOf" srcId="{D275F511-C96C-4F41-8D8D-8D284ECED45B}" destId="{7CCB5032-EE40-47EE-92C2-1D4C60ED5C28}" srcOrd="1" destOrd="0" presId="urn:microsoft.com/office/officeart/2005/8/layout/lProcess2"/>
    <dgm:cxn modelId="{C2DD5593-9861-4941-B497-7FEFC3FAB3B7}" type="presParOf" srcId="{D275F511-C96C-4F41-8D8D-8D284ECED45B}" destId="{AE3742B7-1A03-4470-8E0B-8A967EAF4119}" srcOrd="2" destOrd="0" presId="urn:microsoft.com/office/officeart/2005/8/layout/lProcess2"/>
    <dgm:cxn modelId="{30F896FC-B443-4A6F-BD7C-03E67D644E25}" type="presParOf" srcId="{D498F29E-1A2E-4DA2-940A-EA41C0B5C38E}" destId="{22BD5D5C-B7D3-419F-9744-2DC6C9DDD7BD}" srcOrd="7" destOrd="0" presId="urn:microsoft.com/office/officeart/2005/8/layout/lProcess2"/>
    <dgm:cxn modelId="{0392057D-8ABD-4B7B-8E87-A7E2A513624C}" type="presParOf" srcId="{D498F29E-1A2E-4DA2-940A-EA41C0B5C38E}" destId="{D06DC582-7559-4E04-B57A-7A05A3433A76}" srcOrd="8" destOrd="0" presId="urn:microsoft.com/office/officeart/2005/8/layout/lProcess2"/>
    <dgm:cxn modelId="{229CE884-05CE-4C8D-A722-33E07E74636E}" type="presParOf" srcId="{D06DC582-7559-4E04-B57A-7A05A3433A76}" destId="{72F3785F-05BF-458E-A617-113CCE635CD5}" srcOrd="0" destOrd="0" presId="urn:microsoft.com/office/officeart/2005/8/layout/lProcess2"/>
    <dgm:cxn modelId="{D7D6FC98-2E12-4225-B924-340F938A7493}" type="presParOf" srcId="{D06DC582-7559-4E04-B57A-7A05A3433A76}" destId="{5BF85F31-C463-40A5-9124-DA46D5E69330}" srcOrd="1" destOrd="0" presId="urn:microsoft.com/office/officeart/2005/8/layout/lProcess2"/>
    <dgm:cxn modelId="{1D919939-0F16-4125-B1F1-99A4F2C74E2C}" type="presParOf" srcId="{D06DC582-7559-4E04-B57A-7A05A3433A76}" destId="{6133C835-9166-45BE-949E-F5B5E93359DE}" srcOrd="2" destOrd="0" presId="urn:microsoft.com/office/officeart/2005/8/layout/lProcess2"/>
    <dgm:cxn modelId="{A788D261-0BCA-4A46-BEEA-D7A2E0E81C4A}" type="presParOf" srcId="{6133C835-9166-45BE-949E-F5B5E93359DE}" destId="{40E9D65F-1862-405B-A063-206B0477D237}" srcOrd="0" destOrd="0" presId="urn:microsoft.com/office/officeart/2005/8/layout/lProcess2"/>
    <dgm:cxn modelId="{2765AC25-15E6-45B1-BEDB-B4129575EE23}" type="presParOf" srcId="{40E9D65F-1862-405B-A063-206B0477D237}" destId="{F5CFCE0C-6295-43A7-A674-8C12227D9BCB}" srcOrd="0" destOrd="0" presId="urn:microsoft.com/office/officeart/2005/8/layout/lProcess2"/>
    <dgm:cxn modelId="{F3EF924F-5750-42C2-9D47-93748E43E4E6}" type="presParOf" srcId="{D498F29E-1A2E-4DA2-940A-EA41C0B5C38E}" destId="{F19C9D8C-7FAE-4081-86A9-54694F2AB50E}" srcOrd="9" destOrd="0" presId="urn:microsoft.com/office/officeart/2005/8/layout/lProcess2"/>
    <dgm:cxn modelId="{A95BB849-2137-4CA6-A141-1A8237DDF7C1}" type="presParOf" srcId="{D498F29E-1A2E-4DA2-940A-EA41C0B5C38E}" destId="{CCBAD3AC-16D1-44C1-89EC-6460D7AED48E}" srcOrd="10" destOrd="0" presId="urn:microsoft.com/office/officeart/2005/8/layout/lProcess2"/>
    <dgm:cxn modelId="{BFCEC692-CE41-452C-83BB-6114048376FB}" type="presParOf" srcId="{CCBAD3AC-16D1-44C1-89EC-6460D7AED48E}" destId="{9F25E185-2B58-4B13-B6C9-4CDBB83FE704}" srcOrd="0" destOrd="0" presId="urn:microsoft.com/office/officeart/2005/8/layout/lProcess2"/>
    <dgm:cxn modelId="{31205E56-A293-4E0B-B5A7-48B504C32582}" type="presParOf" srcId="{CCBAD3AC-16D1-44C1-89EC-6460D7AED48E}" destId="{E4041DD3-7180-4582-A434-998DB85F4762}" srcOrd="1" destOrd="0" presId="urn:microsoft.com/office/officeart/2005/8/layout/lProcess2"/>
    <dgm:cxn modelId="{6F1CFB1C-994B-42AF-B88E-8392A4381916}" type="presParOf" srcId="{CCBAD3AC-16D1-44C1-89EC-6460D7AED48E}" destId="{77E0A166-0A52-46B8-B418-ABE9F576A44D}" srcOrd="2" destOrd="0" presId="urn:microsoft.com/office/officeart/2005/8/layout/lProcess2"/>
    <dgm:cxn modelId="{6101876E-A2CE-4818-A5CA-8FBDD5439156}" type="presParOf" srcId="{77E0A166-0A52-46B8-B418-ABE9F576A44D}" destId="{B464F5D4-E157-48A1-A581-0B7434007C3C}" srcOrd="0" destOrd="0" presId="urn:microsoft.com/office/officeart/2005/8/layout/lProcess2"/>
    <dgm:cxn modelId="{27339CA9-2E2C-481B-9BD1-4FE53457BDBF}" type="presParOf" srcId="{B464F5D4-E157-48A1-A581-0B7434007C3C}" destId="{735E796A-83D1-4636-A99B-8BC1D4BC71A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FB3F82-3033-4057-BD09-60A2A9786215}" type="doc">
      <dgm:prSet loTypeId="urn:microsoft.com/office/officeart/2005/8/layout/lProcess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sv-FI"/>
        </a:p>
      </dgm:t>
    </dgm:pt>
    <dgm:pt modelId="{DDF102B9-5F37-4C32-B53F-994167F926C5}">
      <dgm:prSet phldrT="[Text]"/>
      <dgm:spPr/>
      <dgm:t>
        <a:bodyPr/>
        <a:lstStyle/>
        <a:p>
          <a:r>
            <a:rPr lang="sv-SE" b="1" dirty="0" err="1"/>
            <a:t>Vastuuyksiköt</a:t>
          </a:r>
          <a:r>
            <a:rPr lang="sv-SE" b="1" dirty="0"/>
            <a:t>/</a:t>
          </a:r>
        </a:p>
        <a:p>
          <a:r>
            <a:rPr lang="sv-FI" b="1" dirty="0" err="1"/>
            <a:t>henkilöt</a:t>
          </a:r>
          <a:endParaRPr lang="sv-FI" b="1" dirty="0"/>
        </a:p>
      </dgm:t>
    </dgm:pt>
    <dgm:pt modelId="{DD18731A-DEB0-4657-B868-8671D2095C2C}" type="parTrans" cxnId="{689865ED-A21D-4492-ADE4-BF3DCB0D41A5}">
      <dgm:prSet/>
      <dgm:spPr/>
      <dgm:t>
        <a:bodyPr/>
        <a:lstStyle/>
        <a:p>
          <a:endParaRPr lang="sv-FI"/>
        </a:p>
      </dgm:t>
    </dgm:pt>
    <dgm:pt modelId="{65533229-E459-4140-BEBD-90A4A68269C0}" type="sibTrans" cxnId="{689865ED-A21D-4492-ADE4-BF3DCB0D41A5}">
      <dgm:prSet/>
      <dgm:spPr/>
      <dgm:t>
        <a:bodyPr/>
        <a:lstStyle/>
        <a:p>
          <a:endParaRPr lang="sv-FI"/>
        </a:p>
      </dgm:t>
    </dgm:pt>
    <dgm:pt modelId="{1216A16B-16AF-424A-B07A-C5BA34D4D57D}">
      <dgm:prSet phldrT="[Text]" custT="1"/>
      <dgm:spPr/>
      <dgm:t>
        <a:bodyPr/>
        <a:lstStyle/>
        <a:p>
          <a:r>
            <a:rPr lang="sv-SE" sz="1400" dirty="0" err="1"/>
            <a:t>Tekninen</a:t>
          </a:r>
          <a:r>
            <a:rPr lang="sv-SE" sz="1400" dirty="0"/>
            <a:t>, </a:t>
          </a:r>
          <a:r>
            <a:rPr lang="sv-SE" sz="1400" dirty="0" err="1"/>
            <a:t>kiinteistöt</a:t>
          </a:r>
          <a:endParaRPr lang="sv-FI" sz="1400" dirty="0"/>
        </a:p>
      </dgm:t>
    </dgm:pt>
    <dgm:pt modelId="{421743A7-5434-4FE7-A895-A3A523FE7B9E}" type="parTrans" cxnId="{D2D0C1FB-C018-4705-BF21-2AB8B5213A29}">
      <dgm:prSet/>
      <dgm:spPr/>
      <dgm:t>
        <a:bodyPr/>
        <a:lstStyle/>
        <a:p>
          <a:endParaRPr lang="sv-FI"/>
        </a:p>
      </dgm:t>
    </dgm:pt>
    <dgm:pt modelId="{31B56EFE-F010-45C5-8EC8-6C49494FAF39}" type="sibTrans" cxnId="{D2D0C1FB-C018-4705-BF21-2AB8B5213A29}">
      <dgm:prSet/>
      <dgm:spPr/>
      <dgm:t>
        <a:bodyPr/>
        <a:lstStyle/>
        <a:p>
          <a:endParaRPr lang="sv-FI"/>
        </a:p>
      </dgm:t>
    </dgm:pt>
    <dgm:pt modelId="{0ABBCE35-1318-4E78-A97C-AC6DE99E6996}">
      <dgm:prSet phldrT="[Text]" custT="1"/>
      <dgm:spPr/>
      <dgm:t>
        <a:bodyPr/>
        <a:lstStyle/>
        <a:p>
          <a:r>
            <a:rPr lang="sv-SE" sz="1400" dirty="0" err="1"/>
            <a:t>Kyseinen</a:t>
          </a:r>
          <a:r>
            <a:rPr lang="sv-SE" sz="1400" dirty="0"/>
            <a:t> </a:t>
          </a:r>
          <a:r>
            <a:rPr lang="sv-SE" sz="1400" dirty="0" err="1"/>
            <a:t>työyksikkö</a:t>
          </a:r>
          <a:endParaRPr lang="sv-FI" sz="1400" dirty="0"/>
        </a:p>
      </dgm:t>
    </dgm:pt>
    <dgm:pt modelId="{798612E0-69A1-4B40-80BE-DC4D173A1AD7}" type="parTrans" cxnId="{53973FED-E026-4638-84FF-4077A8714218}">
      <dgm:prSet/>
      <dgm:spPr/>
      <dgm:t>
        <a:bodyPr/>
        <a:lstStyle/>
        <a:p>
          <a:endParaRPr lang="sv-FI"/>
        </a:p>
      </dgm:t>
    </dgm:pt>
    <dgm:pt modelId="{5BB87137-7B3D-4B34-908D-875D988DBF7D}" type="sibTrans" cxnId="{53973FED-E026-4638-84FF-4077A8714218}">
      <dgm:prSet/>
      <dgm:spPr/>
      <dgm:t>
        <a:bodyPr/>
        <a:lstStyle/>
        <a:p>
          <a:endParaRPr lang="sv-FI"/>
        </a:p>
      </dgm:t>
    </dgm:pt>
    <dgm:pt modelId="{60BEB7DD-CCE1-4136-B8F0-080588BD44EE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1</a:t>
          </a:r>
          <a:endParaRPr lang="sv-FI" b="1" dirty="0"/>
        </a:p>
      </dgm:t>
    </dgm:pt>
    <dgm:pt modelId="{07FEF759-D157-4239-83EA-24D893DB7D04}" type="parTrans" cxnId="{9E03192A-404B-4F62-9B1C-7A1C50116597}">
      <dgm:prSet/>
      <dgm:spPr/>
      <dgm:t>
        <a:bodyPr/>
        <a:lstStyle/>
        <a:p>
          <a:endParaRPr lang="sv-FI"/>
        </a:p>
      </dgm:t>
    </dgm:pt>
    <dgm:pt modelId="{DFAFCB06-C771-4A79-BB20-737385444561}" type="sibTrans" cxnId="{9E03192A-404B-4F62-9B1C-7A1C50116597}">
      <dgm:prSet/>
      <dgm:spPr/>
      <dgm:t>
        <a:bodyPr/>
        <a:lstStyle/>
        <a:p>
          <a:endParaRPr lang="sv-FI"/>
        </a:p>
      </dgm:t>
    </dgm:pt>
    <dgm:pt modelId="{D8ABAA49-8513-4F41-9A89-1FA985C61294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FI" dirty="0" err="1">
              <a:solidFill>
                <a:schemeClr val="tx1"/>
              </a:solidFill>
            </a:rPr>
            <a:t>Epäilys</a:t>
          </a:r>
          <a:endParaRPr lang="sv-FI" dirty="0">
            <a:solidFill>
              <a:schemeClr val="tx1"/>
            </a:solidFill>
          </a:endParaRPr>
        </a:p>
      </dgm:t>
    </dgm:pt>
    <dgm:pt modelId="{469939C8-6681-40C1-A700-A6E57EF987E9}" type="parTrans" cxnId="{4C1ADB05-1C59-483F-ACA5-395E7B37F9F4}">
      <dgm:prSet/>
      <dgm:spPr/>
      <dgm:t>
        <a:bodyPr/>
        <a:lstStyle/>
        <a:p>
          <a:endParaRPr lang="sv-FI"/>
        </a:p>
      </dgm:t>
    </dgm:pt>
    <dgm:pt modelId="{29EC856C-DA97-4213-A6AE-CB73418ED996}" type="sibTrans" cxnId="{4C1ADB05-1C59-483F-ACA5-395E7B37F9F4}">
      <dgm:prSet/>
      <dgm:spPr/>
      <dgm:t>
        <a:bodyPr/>
        <a:lstStyle/>
        <a:p>
          <a:endParaRPr lang="sv-FI"/>
        </a:p>
      </dgm:t>
    </dgm:pt>
    <dgm:pt modelId="{9C65EC38-54FF-43DD-8D5D-8F4152188945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Ensimmäiset</a:t>
          </a:r>
          <a:r>
            <a:rPr lang="sv-SE" dirty="0">
              <a:solidFill>
                <a:schemeClr val="tx1"/>
              </a:solidFill>
            </a:rPr>
            <a:t> </a:t>
          </a:r>
          <a:r>
            <a:rPr lang="sv-SE" dirty="0" err="1">
              <a:solidFill>
                <a:schemeClr val="tx1"/>
              </a:solidFill>
            </a:rPr>
            <a:t>toimenpiteet</a:t>
          </a:r>
          <a:endParaRPr lang="sv-SE" dirty="0">
            <a:solidFill>
              <a:schemeClr val="tx1"/>
            </a:solidFill>
          </a:endParaRPr>
        </a:p>
      </dgm:t>
    </dgm:pt>
    <dgm:pt modelId="{E0A23008-42EB-482A-9FC6-248515CDCE1F}" type="parTrans" cxnId="{20BCDF0A-4F99-4DA8-B20E-AF38CE4970D4}">
      <dgm:prSet/>
      <dgm:spPr/>
      <dgm:t>
        <a:bodyPr/>
        <a:lstStyle/>
        <a:p>
          <a:endParaRPr lang="sv-FI"/>
        </a:p>
      </dgm:t>
    </dgm:pt>
    <dgm:pt modelId="{21E17B4C-BF02-401C-BB53-56815324CD87}" type="sibTrans" cxnId="{20BCDF0A-4F99-4DA8-B20E-AF38CE4970D4}">
      <dgm:prSet/>
      <dgm:spPr/>
      <dgm:t>
        <a:bodyPr/>
        <a:lstStyle/>
        <a:p>
          <a:endParaRPr lang="sv-FI"/>
        </a:p>
      </dgm:t>
    </dgm:pt>
    <dgm:pt modelId="{C51A039E-3C51-42D8-8FFC-F4DEB108C3C9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2</a:t>
          </a:r>
          <a:endParaRPr lang="sv-FI" b="1" dirty="0"/>
        </a:p>
      </dgm:t>
    </dgm:pt>
    <dgm:pt modelId="{4D23C6DE-9B64-402F-B4D3-CAAC5425A1C3}" type="parTrans" cxnId="{38792430-B197-4F58-B621-5068A6A40F59}">
      <dgm:prSet/>
      <dgm:spPr/>
      <dgm:t>
        <a:bodyPr/>
        <a:lstStyle/>
        <a:p>
          <a:endParaRPr lang="sv-FI"/>
        </a:p>
      </dgm:t>
    </dgm:pt>
    <dgm:pt modelId="{FB7EF344-9C0C-495F-868D-516491C2500D}" type="sibTrans" cxnId="{38792430-B197-4F58-B621-5068A6A40F59}">
      <dgm:prSet/>
      <dgm:spPr/>
      <dgm:t>
        <a:bodyPr/>
        <a:lstStyle/>
        <a:p>
          <a:endParaRPr lang="sv-FI"/>
        </a:p>
      </dgm:t>
    </dgm:pt>
    <dgm:pt modelId="{CDB9F55F-8D86-4CCF-A536-DBF5F29ADD33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FI" dirty="0" err="1">
              <a:solidFill>
                <a:schemeClr val="tx1"/>
              </a:solidFill>
            </a:rPr>
            <a:t>Valmistelut</a:t>
          </a:r>
          <a:endParaRPr lang="sv-FI" dirty="0">
            <a:solidFill>
              <a:schemeClr val="tx1"/>
            </a:solidFill>
          </a:endParaRPr>
        </a:p>
      </dgm:t>
    </dgm:pt>
    <dgm:pt modelId="{A4A38434-D5FC-4B26-9AAC-CB9DFC604DCC}" type="parTrans" cxnId="{D71614B5-74C6-4B52-BA00-7C7920A23200}">
      <dgm:prSet/>
      <dgm:spPr/>
      <dgm:t>
        <a:bodyPr/>
        <a:lstStyle/>
        <a:p>
          <a:endParaRPr lang="sv-FI"/>
        </a:p>
      </dgm:t>
    </dgm:pt>
    <dgm:pt modelId="{8216C43B-5F0B-461F-8F44-D1DCCB76DAEC}" type="sibTrans" cxnId="{D71614B5-74C6-4B52-BA00-7C7920A23200}">
      <dgm:prSet/>
      <dgm:spPr/>
      <dgm:t>
        <a:bodyPr/>
        <a:lstStyle/>
        <a:p>
          <a:endParaRPr lang="sv-FI"/>
        </a:p>
      </dgm:t>
    </dgm:pt>
    <dgm:pt modelId="{46828FA1-A7BD-4A9D-8B19-095F05C0B0F5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3</a:t>
          </a:r>
          <a:endParaRPr lang="sv-FI" b="1" dirty="0"/>
        </a:p>
      </dgm:t>
    </dgm:pt>
    <dgm:pt modelId="{1479AFBB-98F8-4A04-B32E-E816CC84AD29}" type="parTrans" cxnId="{D172D573-87E4-4762-8A7A-40012D430C1E}">
      <dgm:prSet/>
      <dgm:spPr/>
      <dgm:t>
        <a:bodyPr/>
        <a:lstStyle/>
        <a:p>
          <a:endParaRPr lang="sv-FI"/>
        </a:p>
      </dgm:t>
    </dgm:pt>
    <dgm:pt modelId="{6D4E1AB8-D3A6-4C4F-89A7-9BDE03BDF9AB}" type="sibTrans" cxnId="{D172D573-87E4-4762-8A7A-40012D430C1E}">
      <dgm:prSet/>
      <dgm:spPr/>
      <dgm:t>
        <a:bodyPr/>
        <a:lstStyle/>
        <a:p>
          <a:endParaRPr lang="sv-FI"/>
        </a:p>
      </dgm:t>
    </dgm:pt>
    <dgm:pt modelId="{DD5D3274-59E3-4A6C-92D7-59DD75EED068}">
      <dgm:prSet phldrT="[Text]" custT="1"/>
      <dgm:spPr/>
      <dgm:t>
        <a:bodyPr/>
        <a:lstStyle/>
        <a:p>
          <a:r>
            <a:rPr lang="sv-SE" sz="1400" dirty="0" err="1"/>
            <a:t>Sisäilmatyö-ryhmä</a:t>
          </a:r>
          <a:endParaRPr lang="sv-FI" sz="1400" dirty="0"/>
        </a:p>
      </dgm:t>
    </dgm:pt>
    <dgm:pt modelId="{F91A5FD1-0539-4BFE-AB89-BFE9BCA7E405}" type="parTrans" cxnId="{CB33B476-E0D3-46E1-B2CF-4B936A758F4B}">
      <dgm:prSet/>
      <dgm:spPr/>
      <dgm:t>
        <a:bodyPr/>
        <a:lstStyle/>
        <a:p>
          <a:endParaRPr lang="sv-FI"/>
        </a:p>
      </dgm:t>
    </dgm:pt>
    <dgm:pt modelId="{7D09C139-EE72-47E1-A8FF-4B2FF0DDDF17}" type="sibTrans" cxnId="{CB33B476-E0D3-46E1-B2CF-4B936A758F4B}">
      <dgm:prSet/>
      <dgm:spPr/>
      <dgm:t>
        <a:bodyPr/>
        <a:lstStyle/>
        <a:p>
          <a:endParaRPr lang="sv-FI"/>
        </a:p>
      </dgm:t>
    </dgm:pt>
    <dgm:pt modelId="{DF45C760-6DB1-4C8B-9E96-9107F69AFF40}">
      <dgm:prSet phldrT="[Text]" custT="1"/>
      <dgm:spPr/>
      <dgm:t>
        <a:bodyPr/>
        <a:lstStyle/>
        <a:p>
          <a:r>
            <a:rPr lang="sv-FI" sz="1400" dirty="0" err="1"/>
            <a:t>Työsuojelu</a:t>
          </a:r>
          <a:endParaRPr lang="sv-FI" sz="1400" dirty="0"/>
        </a:p>
      </dgm:t>
    </dgm:pt>
    <dgm:pt modelId="{077A2F29-0F8F-4868-8D89-898551D0FD8E}" type="parTrans" cxnId="{2E045797-99D0-45EF-B8F9-0E780D4C8292}">
      <dgm:prSet/>
      <dgm:spPr/>
      <dgm:t>
        <a:bodyPr/>
        <a:lstStyle/>
        <a:p>
          <a:endParaRPr lang="sv-FI"/>
        </a:p>
      </dgm:t>
    </dgm:pt>
    <dgm:pt modelId="{749FA2CD-C156-4309-8614-7C42201BA7B5}" type="sibTrans" cxnId="{2E045797-99D0-45EF-B8F9-0E780D4C8292}">
      <dgm:prSet/>
      <dgm:spPr/>
      <dgm:t>
        <a:bodyPr/>
        <a:lstStyle/>
        <a:p>
          <a:endParaRPr lang="sv-FI"/>
        </a:p>
      </dgm:t>
    </dgm:pt>
    <dgm:pt modelId="{839D0103-6357-42C5-93D0-4063D32B2538}">
      <dgm:prSet phldrT="[Text]" custT="1"/>
      <dgm:spPr/>
      <dgm:t>
        <a:bodyPr/>
        <a:lstStyle/>
        <a:p>
          <a:r>
            <a:rPr lang="sv-FI" sz="1400" dirty="0" err="1"/>
            <a:t>Työterveys-huolto</a:t>
          </a:r>
          <a:endParaRPr lang="sv-FI" sz="1400" dirty="0"/>
        </a:p>
      </dgm:t>
    </dgm:pt>
    <dgm:pt modelId="{28CF309C-1504-4BAF-96D5-C153ECC0E4D0}" type="parTrans" cxnId="{39602A65-E23A-4B09-B2ED-963A6AB95046}">
      <dgm:prSet/>
      <dgm:spPr/>
      <dgm:t>
        <a:bodyPr/>
        <a:lstStyle/>
        <a:p>
          <a:endParaRPr lang="sv-FI"/>
        </a:p>
      </dgm:t>
    </dgm:pt>
    <dgm:pt modelId="{1F7B3BB0-A8B6-4E59-AB46-1D11739AC49E}" type="sibTrans" cxnId="{39602A65-E23A-4B09-B2ED-963A6AB95046}">
      <dgm:prSet/>
      <dgm:spPr/>
      <dgm:t>
        <a:bodyPr/>
        <a:lstStyle/>
        <a:p>
          <a:endParaRPr lang="sv-FI"/>
        </a:p>
      </dgm:t>
    </dgm:pt>
    <dgm:pt modelId="{2125309E-34B4-4253-A1D1-E62FF9B6F2B7}">
      <dgm:prSet phldrT="[Text]" custT="1"/>
      <dgm:spPr/>
      <dgm:t>
        <a:bodyPr/>
        <a:lstStyle/>
        <a:p>
          <a:r>
            <a:rPr lang="sv-FI" sz="1400" dirty="0" err="1"/>
            <a:t>Asiantuntijat</a:t>
          </a:r>
          <a:endParaRPr lang="sv-FI" sz="1400" dirty="0"/>
        </a:p>
      </dgm:t>
    </dgm:pt>
    <dgm:pt modelId="{3F42F9EC-6EAD-46C3-BE21-4D2A5388C338}" type="parTrans" cxnId="{CA1DC0B9-238D-49C8-9A9E-FCDCBC543757}">
      <dgm:prSet/>
      <dgm:spPr/>
      <dgm:t>
        <a:bodyPr/>
        <a:lstStyle/>
        <a:p>
          <a:endParaRPr lang="sv-FI"/>
        </a:p>
      </dgm:t>
    </dgm:pt>
    <dgm:pt modelId="{C060FF10-B06D-45AA-BBFA-0DA209290CC6}" type="sibTrans" cxnId="{CA1DC0B9-238D-49C8-9A9E-FCDCBC543757}">
      <dgm:prSet/>
      <dgm:spPr/>
      <dgm:t>
        <a:bodyPr/>
        <a:lstStyle/>
        <a:p>
          <a:endParaRPr lang="sv-FI"/>
        </a:p>
      </dgm:t>
    </dgm:pt>
    <dgm:pt modelId="{312A3B7C-02E7-4A94-B9D0-FB8202F38888}">
      <dgm:prSet phldrT="[Text]"/>
      <dgm:spPr>
        <a:solidFill>
          <a:srgbClr val="92D050"/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4</a:t>
          </a:r>
          <a:endParaRPr lang="sv-FI" b="1" dirty="0"/>
        </a:p>
      </dgm:t>
    </dgm:pt>
    <dgm:pt modelId="{7005532C-3092-43A0-A8E7-7087F7BE8BA6}" type="parTrans" cxnId="{8B7D3022-2225-4E1E-8595-9D9EB432E2AE}">
      <dgm:prSet/>
      <dgm:spPr/>
      <dgm:t>
        <a:bodyPr/>
        <a:lstStyle/>
        <a:p>
          <a:endParaRPr lang="sv-FI"/>
        </a:p>
      </dgm:t>
    </dgm:pt>
    <dgm:pt modelId="{D91D2E20-F788-4BD9-A500-18AFE5783137}" type="sibTrans" cxnId="{8B7D3022-2225-4E1E-8595-9D9EB432E2AE}">
      <dgm:prSet/>
      <dgm:spPr/>
      <dgm:t>
        <a:bodyPr/>
        <a:lstStyle/>
        <a:p>
          <a:endParaRPr lang="sv-FI"/>
        </a:p>
      </dgm:t>
    </dgm:pt>
    <dgm:pt modelId="{8957A473-A2D3-4777-A365-1592DA68EB9D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FI" dirty="0" err="1">
              <a:solidFill>
                <a:schemeClr val="tx1"/>
              </a:solidFill>
            </a:rPr>
            <a:t>Selvitys</a:t>
          </a:r>
          <a:endParaRPr lang="sv-FI" dirty="0">
            <a:solidFill>
              <a:schemeClr val="tx1"/>
            </a:solidFill>
          </a:endParaRPr>
        </a:p>
      </dgm:t>
    </dgm:pt>
    <dgm:pt modelId="{0EFA3B9B-9FBD-460A-8C54-0727299819C9}" type="parTrans" cxnId="{71A71186-3A4C-45FD-8D68-A4D389EB3954}">
      <dgm:prSet/>
      <dgm:spPr/>
      <dgm:t>
        <a:bodyPr/>
        <a:lstStyle/>
        <a:p>
          <a:endParaRPr lang="sv-FI"/>
        </a:p>
      </dgm:t>
    </dgm:pt>
    <dgm:pt modelId="{D3549CDE-9DC2-4AFF-B727-1C17D22C1909}" type="sibTrans" cxnId="{71A71186-3A4C-45FD-8D68-A4D389EB3954}">
      <dgm:prSet/>
      <dgm:spPr/>
      <dgm:t>
        <a:bodyPr/>
        <a:lstStyle/>
        <a:p>
          <a:endParaRPr lang="sv-FI"/>
        </a:p>
      </dgm:t>
    </dgm:pt>
    <dgm:pt modelId="{9FCF6DE9-FB25-4166-AD79-99DF2601F80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FI" dirty="0" err="1">
              <a:solidFill>
                <a:schemeClr val="tx1"/>
              </a:solidFill>
            </a:rPr>
            <a:t>Toimenpiteet</a:t>
          </a:r>
          <a:endParaRPr lang="sv-FI" dirty="0">
            <a:solidFill>
              <a:schemeClr val="tx1"/>
            </a:solidFill>
          </a:endParaRPr>
        </a:p>
      </dgm:t>
    </dgm:pt>
    <dgm:pt modelId="{F61416AB-6BDF-45B1-9902-F3C7EEEBC30B}" type="parTrans" cxnId="{0861F56C-652B-4D19-8E80-36A686B99EDB}">
      <dgm:prSet/>
      <dgm:spPr/>
      <dgm:t>
        <a:bodyPr/>
        <a:lstStyle/>
        <a:p>
          <a:endParaRPr lang="sv-FI"/>
        </a:p>
      </dgm:t>
    </dgm:pt>
    <dgm:pt modelId="{23A885D3-397B-4A35-8669-37096E174D97}" type="sibTrans" cxnId="{0861F56C-652B-4D19-8E80-36A686B99EDB}">
      <dgm:prSet/>
      <dgm:spPr/>
      <dgm:t>
        <a:bodyPr/>
        <a:lstStyle/>
        <a:p>
          <a:endParaRPr lang="sv-FI"/>
        </a:p>
      </dgm:t>
    </dgm:pt>
    <dgm:pt modelId="{B9EB49D6-5F6A-4DBA-BEE4-98B238839B68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5</a:t>
          </a:r>
          <a:endParaRPr lang="sv-FI" b="1" dirty="0"/>
        </a:p>
      </dgm:t>
    </dgm:pt>
    <dgm:pt modelId="{16B5C39B-743F-41C4-9FF8-94D5BB6B8FCE}" type="parTrans" cxnId="{82F0589B-53C3-4F33-A81B-E1B6D600843A}">
      <dgm:prSet/>
      <dgm:spPr/>
      <dgm:t>
        <a:bodyPr/>
        <a:lstStyle/>
        <a:p>
          <a:endParaRPr lang="sv-FI"/>
        </a:p>
      </dgm:t>
    </dgm:pt>
    <dgm:pt modelId="{809B8364-BD70-4B19-BC98-409C51E37BAA}" type="sibTrans" cxnId="{82F0589B-53C3-4F33-A81B-E1B6D600843A}">
      <dgm:prSet/>
      <dgm:spPr/>
      <dgm:t>
        <a:bodyPr/>
        <a:lstStyle/>
        <a:p>
          <a:endParaRPr lang="sv-FI"/>
        </a:p>
      </dgm:t>
    </dgm:pt>
    <dgm:pt modelId="{CE0481A0-AFB9-4589-B293-366FFBF11454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Mahdollinen</a:t>
          </a:r>
          <a:r>
            <a:rPr lang="sv-SE" dirty="0">
              <a:solidFill>
                <a:schemeClr val="tx1"/>
              </a:solidFill>
            </a:rPr>
            <a:t> </a:t>
          </a:r>
          <a:r>
            <a:rPr lang="sv-SE" dirty="0" err="1">
              <a:solidFill>
                <a:schemeClr val="tx1"/>
              </a:solidFill>
            </a:rPr>
            <a:t>ilmoitus</a:t>
          </a:r>
          <a:endParaRPr lang="sv-SE" dirty="0">
            <a:solidFill>
              <a:schemeClr val="tx1"/>
            </a:solidFill>
          </a:endParaRPr>
        </a:p>
      </dgm:t>
    </dgm:pt>
    <dgm:pt modelId="{E11B2624-1049-4AE6-9B77-696A30423B2D}" type="parTrans" cxnId="{1B34745B-4EBD-49E2-8736-DBAAC1514D7D}">
      <dgm:prSet/>
      <dgm:spPr/>
      <dgm:t>
        <a:bodyPr/>
        <a:lstStyle/>
        <a:p>
          <a:endParaRPr lang="sv-FI"/>
        </a:p>
      </dgm:t>
    </dgm:pt>
    <dgm:pt modelId="{08F8AB54-2373-4FF3-A28A-CF4AD8DD5B53}" type="sibTrans" cxnId="{1B34745B-4EBD-49E2-8736-DBAAC1514D7D}">
      <dgm:prSet/>
      <dgm:spPr/>
      <dgm:t>
        <a:bodyPr/>
        <a:lstStyle/>
        <a:p>
          <a:endParaRPr lang="sv-FI"/>
        </a:p>
      </dgm:t>
    </dgm:pt>
    <dgm:pt modelId="{0911AC1C-33C6-4791-A637-11F9CD7A937E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FI" dirty="0" err="1">
              <a:solidFill>
                <a:schemeClr val="tx1"/>
              </a:solidFill>
            </a:rPr>
            <a:t>Seuranta</a:t>
          </a:r>
          <a:endParaRPr lang="sv-FI" dirty="0">
            <a:solidFill>
              <a:schemeClr val="tx1"/>
            </a:solidFill>
          </a:endParaRPr>
        </a:p>
      </dgm:t>
    </dgm:pt>
    <dgm:pt modelId="{6817F9E6-9C0C-4925-9B46-D67E781233F8}" type="parTrans" cxnId="{99A2A199-F93E-4480-8FD3-824E846C470A}">
      <dgm:prSet/>
      <dgm:spPr/>
      <dgm:t>
        <a:bodyPr/>
        <a:lstStyle/>
        <a:p>
          <a:endParaRPr lang="sv-FI"/>
        </a:p>
      </dgm:t>
    </dgm:pt>
    <dgm:pt modelId="{2AD7A1E1-6234-48EE-BA35-B86D021A5C80}" type="sibTrans" cxnId="{99A2A199-F93E-4480-8FD3-824E846C470A}">
      <dgm:prSet/>
      <dgm:spPr/>
      <dgm:t>
        <a:bodyPr/>
        <a:lstStyle/>
        <a:p>
          <a:endParaRPr lang="sv-FI"/>
        </a:p>
      </dgm:t>
    </dgm:pt>
    <dgm:pt modelId="{688B5E9C-E32B-41D6-B6D5-903DA7014B16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FI" dirty="0" err="1">
              <a:solidFill>
                <a:schemeClr val="tx1"/>
              </a:solidFill>
            </a:rPr>
            <a:t>Prosessin</a:t>
          </a:r>
          <a:r>
            <a:rPr lang="sv-FI" dirty="0">
              <a:solidFill>
                <a:schemeClr val="tx1"/>
              </a:solidFill>
            </a:rPr>
            <a:t> </a:t>
          </a:r>
          <a:r>
            <a:rPr lang="sv-FI" dirty="0" err="1">
              <a:solidFill>
                <a:schemeClr val="tx1"/>
              </a:solidFill>
            </a:rPr>
            <a:t>päätös</a:t>
          </a:r>
          <a:endParaRPr lang="sv-FI" dirty="0">
            <a:solidFill>
              <a:schemeClr val="tx1"/>
            </a:solidFill>
          </a:endParaRPr>
        </a:p>
      </dgm:t>
    </dgm:pt>
    <dgm:pt modelId="{3B5BF47F-AE69-4C62-9217-A026D3876030}" type="parTrans" cxnId="{C392A874-ECBB-4D86-AE4D-34154357AD8D}">
      <dgm:prSet/>
      <dgm:spPr/>
      <dgm:t>
        <a:bodyPr/>
        <a:lstStyle/>
        <a:p>
          <a:endParaRPr lang="sv-FI"/>
        </a:p>
      </dgm:t>
    </dgm:pt>
    <dgm:pt modelId="{D296F708-FA0D-4E6A-A922-1C61C0DD2602}" type="sibTrans" cxnId="{C392A874-ECBB-4D86-AE4D-34154357AD8D}">
      <dgm:prSet/>
      <dgm:spPr/>
      <dgm:t>
        <a:bodyPr/>
        <a:lstStyle/>
        <a:p>
          <a:endParaRPr lang="sv-FI"/>
        </a:p>
      </dgm:t>
    </dgm:pt>
    <dgm:pt modelId="{D498F29E-1A2E-4DA2-940A-EA41C0B5C38E}" type="pres">
      <dgm:prSet presAssocID="{6FFB3F82-3033-4057-BD09-60A2A9786215}" presName="theList" presStyleCnt="0">
        <dgm:presLayoutVars>
          <dgm:dir/>
          <dgm:animLvl val="lvl"/>
          <dgm:resizeHandles val="exact"/>
        </dgm:presLayoutVars>
      </dgm:prSet>
      <dgm:spPr/>
    </dgm:pt>
    <dgm:pt modelId="{CBC8D138-4442-4C81-AB37-B7B13F8CBA10}" type="pres">
      <dgm:prSet presAssocID="{DDF102B9-5F37-4C32-B53F-994167F926C5}" presName="compNode" presStyleCnt="0"/>
      <dgm:spPr/>
    </dgm:pt>
    <dgm:pt modelId="{BC305BC4-4E33-4BF4-B5E4-C1C11D32342E}" type="pres">
      <dgm:prSet presAssocID="{DDF102B9-5F37-4C32-B53F-994167F926C5}" presName="aNode" presStyleLbl="bgShp" presStyleIdx="0" presStyleCnt="6"/>
      <dgm:spPr/>
    </dgm:pt>
    <dgm:pt modelId="{C8648DD3-6198-4359-836C-BB92B1684547}" type="pres">
      <dgm:prSet presAssocID="{DDF102B9-5F37-4C32-B53F-994167F926C5}" presName="textNode" presStyleLbl="bgShp" presStyleIdx="0" presStyleCnt="6"/>
      <dgm:spPr/>
    </dgm:pt>
    <dgm:pt modelId="{13C6343C-7F72-4DAE-A845-AA7B798BBF33}" type="pres">
      <dgm:prSet presAssocID="{DDF102B9-5F37-4C32-B53F-994167F926C5}" presName="compChildNode" presStyleCnt="0"/>
      <dgm:spPr/>
    </dgm:pt>
    <dgm:pt modelId="{249D79B4-0F01-4CB7-B0A0-74C97D828E19}" type="pres">
      <dgm:prSet presAssocID="{DDF102B9-5F37-4C32-B53F-994167F926C5}" presName="theInnerList" presStyleCnt="0"/>
      <dgm:spPr/>
    </dgm:pt>
    <dgm:pt modelId="{37263E7A-1BCC-40E1-AEA0-B1DD912001B6}" type="pres">
      <dgm:prSet presAssocID="{1216A16B-16AF-424A-B07A-C5BA34D4D57D}" presName="childNode" presStyleLbl="node1" presStyleIdx="0" presStyleCnt="14">
        <dgm:presLayoutVars>
          <dgm:bulletEnabled val="1"/>
        </dgm:presLayoutVars>
      </dgm:prSet>
      <dgm:spPr/>
    </dgm:pt>
    <dgm:pt modelId="{22833BF9-CAF3-414A-9C73-97B1902B2925}" type="pres">
      <dgm:prSet presAssocID="{1216A16B-16AF-424A-B07A-C5BA34D4D57D}" presName="aSpace2" presStyleCnt="0"/>
      <dgm:spPr/>
    </dgm:pt>
    <dgm:pt modelId="{476FA1E9-4BA0-4172-9F34-FFE8AF07FC31}" type="pres">
      <dgm:prSet presAssocID="{0ABBCE35-1318-4E78-A97C-AC6DE99E6996}" presName="childNode" presStyleLbl="node1" presStyleIdx="1" presStyleCnt="14">
        <dgm:presLayoutVars>
          <dgm:bulletEnabled val="1"/>
        </dgm:presLayoutVars>
      </dgm:prSet>
      <dgm:spPr/>
    </dgm:pt>
    <dgm:pt modelId="{3A80AAC4-67BF-4E6A-B57B-71B63DE1734A}" type="pres">
      <dgm:prSet presAssocID="{0ABBCE35-1318-4E78-A97C-AC6DE99E6996}" presName="aSpace2" presStyleCnt="0"/>
      <dgm:spPr/>
    </dgm:pt>
    <dgm:pt modelId="{EEB1DC41-49CA-4A9A-8CAC-2EF859CBA562}" type="pres">
      <dgm:prSet presAssocID="{DD5D3274-59E3-4A6C-92D7-59DD75EED068}" presName="childNode" presStyleLbl="node1" presStyleIdx="2" presStyleCnt="14">
        <dgm:presLayoutVars>
          <dgm:bulletEnabled val="1"/>
        </dgm:presLayoutVars>
      </dgm:prSet>
      <dgm:spPr/>
    </dgm:pt>
    <dgm:pt modelId="{DD9777A0-3CFF-4129-840D-B17B906B144E}" type="pres">
      <dgm:prSet presAssocID="{DD5D3274-59E3-4A6C-92D7-59DD75EED068}" presName="aSpace2" presStyleCnt="0"/>
      <dgm:spPr/>
    </dgm:pt>
    <dgm:pt modelId="{EF2597C6-B28D-4516-89CF-A9BBA229009D}" type="pres">
      <dgm:prSet presAssocID="{DF45C760-6DB1-4C8B-9E96-9107F69AFF40}" presName="childNode" presStyleLbl="node1" presStyleIdx="3" presStyleCnt="14">
        <dgm:presLayoutVars>
          <dgm:bulletEnabled val="1"/>
        </dgm:presLayoutVars>
      </dgm:prSet>
      <dgm:spPr/>
    </dgm:pt>
    <dgm:pt modelId="{9270E346-CB12-4ED1-8BD7-B03005952298}" type="pres">
      <dgm:prSet presAssocID="{DF45C760-6DB1-4C8B-9E96-9107F69AFF40}" presName="aSpace2" presStyleCnt="0"/>
      <dgm:spPr/>
    </dgm:pt>
    <dgm:pt modelId="{059C4C19-8A95-4AFC-8082-045B96F5C71D}" type="pres">
      <dgm:prSet presAssocID="{839D0103-6357-42C5-93D0-4063D32B2538}" presName="childNode" presStyleLbl="node1" presStyleIdx="4" presStyleCnt="14">
        <dgm:presLayoutVars>
          <dgm:bulletEnabled val="1"/>
        </dgm:presLayoutVars>
      </dgm:prSet>
      <dgm:spPr/>
    </dgm:pt>
    <dgm:pt modelId="{C688C0CB-AD76-425C-ABBE-05FA389140C6}" type="pres">
      <dgm:prSet presAssocID="{839D0103-6357-42C5-93D0-4063D32B2538}" presName="aSpace2" presStyleCnt="0"/>
      <dgm:spPr/>
    </dgm:pt>
    <dgm:pt modelId="{9A00C970-9110-49AA-A9D6-DF948CB4A8E2}" type="pres">
      <dgm:prSet presAssocID="{2125309E-34B4-4253-A1D1-E62FF9B6F2B7}" presName="childNode" presStyleLbl="node1" presStyleIdx="5" presStyleCnt="14">
        <dgm:presLayoutVars>
          <dgm:bulletEnabled val="1"/>
        </dgm:presLayoutVars>
      </dgm:prSet>
      <dgm:spPr/>
    </dgm:pt>
    <dgm:pt modelId="{BC2A6593-0840-4FB3-8271-69488801F09F}" type="pres">
      <dgm:prSet presAssocID="{DDF102B9-5F37-4C32-B53F-994167F926C5}" presName="aSpace" presStyleCnt="0"/>
      <dgm:spPr/>
    </dgm:pt>
    <dgm:pt modelId="{F58BB3B9-3596-4CB6-AFF0-8A734DAD0755}" type="pres">
      <dgm:prSet presAssocID="{60BEB7DD-CCE1-4136-B8F0-080588BD44EE}" presName="compNode" presStyleCnt="0"/>
      <dgm:spPr/>
    </dgm:pt>
    <dgm:pt modelId="{EE03A1A5-EAE5-4229-9639-9F3549E17A12}" type="pres">
      <dgm:prSet presAssocID="{60BEB7DD-CCE1-4136-B8F0-080588BD44EE}" presName="aNode" presStyleLbl="bgShp" presStyleIdx="1" presStyleCnt="6"/>
      <dgm:spPr/>
    </dgm:pt>
    <dgm:pt modelId="{11EC877A-B61B-46AB-8E88-D7219B53FC6A}" type="pres">
      <dgm:prSet presAssocID="{60BEB7DD-CCE1-4136-B8F0-080588BD44EE}" presName="textNode" presStyleLbl="bgShp" presStyleIdx="1" presStyleCnt="6"/>
      <dgm:spPr/>
    </dgm:pt>
    <dgm:pt modelId="{F1D995F4-61B9-4E46-9AF4-7F11A21350C6}" type="pres">
      <dgm:prSet presAssocID="{60BEB7DD-CCE1-4136-B8F0-080588BD44EE}" presName="compChildNode" presStyleCnt="0"/>
      <dgm:spPr/>
    </dgm:pt>
    <dgm:pt modelId="{B446B0FD-2BCF-4529-BAC1-4E1BE387E21A}" type="pres">
      <dgm:prSet presAssocID="{60BEB7DD-CCE1-4136-B8F0-080588BD44EE}" presName="theInnerList" presStyleCnt="0"/>
      <dgm:spPr/>
    </dgm:pt>
    <dgm:pt modelId="{9167B249-3D01-47D7-A74F-88676523C3E6}" type="pres">
      <dgm:prSet presAssocID="{D8ABAA49-8513-4F41-9A89-1FA985C61294}" presName="childNode" presStyleLbl="node1" presStyleIdx="6" presStyleCnt="14">
        <dgm:presLayoutVars>
          <dgm:bulletEnabled val="1"/>
        </dgm:presLayoutVars>
      </dgm:prSet>
      <dgm:spPr/>
    </dgm:pt>
    <dgm:pt modelId="{37DEB27C-05DD-4EE2-8239-2C36CBB2DA4B}" type="pres">
      <dgm:prSet presAssocID="{D8ABAA49-8513-4F41-9A89-1FA985C61294}" presName="aSpace2" presStyleCnt="0"/>
      <dgm:spPr/>
    </dgm:pt>
    <dgm:pt modelId="{0857EE3D-62E5-41AC-A7D2-ABDEB5136439}" type="pres">
      <dgm:prSet presAssocID="{9C65EC38-54FF-43DD-8D5D-8F4152188945}" presName="childNode" presStyleLbl="node1" presStyleIdx="7" presStyleCnt="14">
        <dgm:presLayoutVars>
          <dgm:bulletEnabled val="1"/>
        </dgm:presLayoutVars>
      </dgm:prSet>
      <dgm:spPr/>
    </dgm:pt>
    <dgm:pt modelId="{023670C6-5C94-4C0A-A16B-34BA005329B2}" type="pres">
      <dgm:prSet presAssocID="{9C65EC38-54FF-43DD-8D5D-8F4152188945}" presName="aSpace2" presStyleCnt="0"/>
      <dgm:spPr/>
    </dgm:pt>
    <dgm:pt modelId="{7CCCCE44-84CD-4375-8B76-DB8C83A17C0F}" type="pres">
      <dgm:prSet presAssocID="{CE0481A0-AFB9-4589-B293-366FFBF11454}" presName="childNode" presStyleLbl="node1" presStyleIdx="8" presStyleCnt="14">
        <dgm:presLayoutVars>
          <dgm:bulletEnabled val="1"/>
        </dgm:presLayoutVars>
      </dgm:prSet>
      <dgm:spPr/>
    </dgm:pt>
    <dgm:pt modelId="{D55D2268-354D-4977-8C62-01AF07DDF304}" type="pres">
      <dgm:prSet presAssocID="{60BEB7DD-CCE1-4136-B8F0-080588BD44EE}" presName="aSpace" presStyleCnt="0"/>
      <dgm:spPr/>
    </dgm:pt>
    <dgm:pt modelId="{9BED5735-09D6-40CB-9876-13E083DC09B7}" type="pres">
      <dgm:prSet presAssocID="{C51A039E-3C51-42D8-8FFC-F4DEB108C3C9}" presName="compNode" presStyleCnt="0"/>
      <dgm:spPr/>
    </dgm:pt>
    <dgm:pt modelId="{362A8798-91FE-4C84-910C-D9096C17FFE8}" type="pres">
      <dgm:prSet presAssocID="{C51A039E-3C51-42D8-8FFC-F4DEB108C3C9}" presName="aNode" presStyleLbl="bgShp" presStyleIdx="2" presStyleCnt="6" custLinFactNeighborX="0" custLinFactNeighborY="0"/>
      <dgm:spPr/>
    </dgm:pt>
    <dgm:pt modelId="{611B9F7E-934B-4606-9BAE-F2F455D31F2C}" type="pres">
      <dgm:prSet presAssocID="{C51A039E-3C51-42D8-8FFC-F4DEB108C3C9}" presName="textNode" presStyleLbl="bgShp" presStyleIdx="2" presStyleCnt="6"/>
      <dgm:spPr/>
    </dgm:pt>
    <dgm:pt modelId="{3FF9A5B2-EC9E-47A0-B919-17CF0726C0AC}" type="pres">
      <dgm:prSet presAssocID="{C51A039E-3C51-42D8-8FFC-F4DEB108C3C9}" presName="compChildNode" presStyleCnt="0"/>
      <dgm:spPr/>
    </dgm:pt>
    <dgm:pt modelId="{E09DD198-3155-4D13-822F-91CF56441A43}" type="pres">
      <dgm:prSet presAssocID="{C51A039E-3C51-42D8-8FFC-F4DEB108C3C9}" presName="theInnerList" presStyleCnt="0"/>
      <dgm:spPr/>
    </dgm:pt>
    <dgm:pt modelId="{1FE52F54-823C-4099-93A3-9C68C7726CBA}" type="pres">
      <dgm:prSet presAssocID="{CDB9F55F-8D86-4CCF-A536-DBF5F29ADD33}" presName="childNode" presStyleLbl="node1" presStyleIdx="9" presStyleCnt="14">
        <dgm:presLayoutVars>
          <dgm:bulletEnabled val="1"/>
        </dgm:presLayoutVars>
      </dgm:prSet>
      <dgm:spPr/>
    </dgm:pt>
    <dgm:pt modelId="{9ACA5D25-E4E6-4EDE-85B9-071B8864E814}" type="pres">
      <dgm:prSet presAssocID="{C51A039E-3C51-42D8-8FFC-F4DEB108C3C9}" presName="aSpace" presStyleCnt="0"/>
      <dgm:spPr/>
    </dgm:pt>
    <dgm:pt modelId="{A2126FFF-C235-48E4-A4BD-3A2BF7D4D12F}" type="pres">
      <dgm:prSet presAssocID="{46828FA1-A7BD-4A9D-8B19-095F05C0B0F5}" presName="compNode" presStyleCnt="0"/>
      <dgm:spPr/>
    </dgm:pt>
    <dgm:pt modelId="{8FAFB5FC-05F5-478D-8FDB-704383302846}" type="pres">
      <dgm:prSet presAssocID="{46828FA1-A7BD-4A9D-8B19-095F05C0B0F5}" presName="aNode" presStyleLbl="bgShp" presStyleIdx="3" presStyleCnt="6"/>
      <dgm:spPr/>
    </dgm:pt>
    <dgm:pt modelId="{6F24D0CD-17E8-4B61-B217-6237F51316E5}" type="pres">
      <dgm:prSet presAssocID="{46828FA1-A7BD-4A9D-8B19-095F05C0B0F5}" presName="textNode" presStyleLbl="bgShp" presStyleIdx="3" presStyleCnt="6"/>
      <dgm:spPr/>
    </dgm:pt>
    <dgm:pt modelId="{76DD7AFC-462F-44E1-AEFB-6D6EE0ED63BC}" type="pres">
      <dgm:prSet presAssocID="{46828FA1-A7BD-4A9D-8B19-095F05C0B0F5}" presName="compChildNode" presStyleCnt="0"/>
      <dgm:spPr/>
    </dgm:pt>
    <dgm:pt modelId="{D275F511-C96C-4F41-8D8D-8D284ECED45B}" type="pres">
      <dgm:prSet presAssocID="{46828FA1-A7BD-4A9D-8B19-095F05C0B0F5}" presName="theInnerList" presStyleCnt="0"/>
      <dgm:spPr/>
    </dgm:pt>
    <dgm:pt modelId="{34D2AF4D-CA0F-4001-816A-164C6D2DBCE6}" type="pres">
      <dgm:prSet presAssocID="{8957A473-A2D3-4777-A365-1592DA68EB9D}" presName="childNode" presStyleLbl="node1" presStyleIdx="10" presStyleCnt="14">
        <dgm:presLayoutVars>
          <dgm:bulletEnabled val="1"/>
        </dgm:presLayoutVars>
      </dgm:prSet>
      <dgm:spPr/>
    </dgm:pt>
    <dgm:pt modelId="{7CCB5032-EE40-47EE-92C2-1D4C60ED5C28}" type="pres">
      <dgm:prSet presAssocID="{8957A473-A2D3-4777-A365-1592DA68EB9D}" presName="aSpace2" presStyleCnt="0"/>
      <dgm:spPr/>
    </dgm:pt>
    <dgm:pt modelId="{AE3742B7-1A03-4470-8E0B-8A967EAF4119}" type="pres">
      <dgm:prSet presAssocID="{9FCF6DE9-FB25-4166-AD79-99DF2601F807}" presName="childNode" presStyleLbl="node1" presStyleIdx="11" presStyleCnt="14">
        <dgm:presLayoutVars>
          <dgm:bulletEnabled val="1"/>
        </dgm:presLayoutVars>
      </dgm:prSet>
      <dgm:spPr/>
    </dgm:pt>
    <dgm:pt modelId="{22BD5D5C-B7D3-419F-9744-2DC6C9DDD7BD}" type="pres">
      <dgm:prSet presAssocID="{46828FA1-A7BD-4A9D-8B19-095F05C0B0F5}" presName="aSpace" presStyleCnt="0"/>
      <dgm:spPr/>
    </dgm:pt>
    <dgm:pt modelId="{D06DC582-7559-4E04-B57A-7A05A3433A76}" type="pres">
      <dgm:prSet presAssocID="{312A3B7C-02E7-4A94-B9D0-FB8202F38888}" presName="compNode" presStyleCnt="0"/>
      <dgm:spPr/>
    </dgm:pt>
    <dgm:pt modelId="{72F3785F-05BF-458E-A617-113CCE635CD5}" type="pres">
      <dgm:prSet presAssocID="{312A3B7C-02E7-4A94-B9D0-FB8202F38888}" presName="aNode" presStyleLbl="bgShp" presStyleIdx="4" presStyleCnt="6"/>
      <dgm:spPr/>
    </dgm:pt>
    <dgm:pt modelId="{5BF85F31-C463-40A5-9124-DA46D5E69330}" type="pres">
      <dgm:prSet presAssocID="{312A3B7C-02E7-4A94-B9D0-FB8202F38888}" presName="textNode" presStyleLbl="bgShp" presStyleIdx="4" presStyleCnt="6"/>
      <dgm:spPr/>
    </dgm:pt>
    <dgm:pt modelId="{6133C835-9166-45BE-949E-F5B5E93359DE}" type="pres">
      <dgm:prSet presAssocID="{312A3B7C-02E7-4A94-B9D0-FB8202F38888}" presName="compChildNode" presStyleCnt="0"/>
      <dgm:spPr/>
    </dgm:pt>
    <dgm:pt modelId="{40E9D65F-1862-405B-A063-206B0477D237}" type="pres">
      <dgm:prSet presAssocID="{312A3B7C-02E7-4A94-B9D0-FB8202F38888}" presName="theInnerList" presStyleCnt="0"/>
      <dgm:spPr/>
    </dgm:pt>
    <dgm:pt modelId="{F5CFCE0C-6295-43A7-A674-8C12227D9BCB}" type="pres">
      <dgm:prSet presAssocID="{0911AC1C-33C6-4791-A637-11F9CD7A937E}" presName="childNode" presStyleLbl="node1" presStyleIdx="12" presStyleCnt="14">
        <dgm:presLayoutVars>
          <dgm:bulletEnabled val="1"/>
        </dgm:presLayoutVars>
      </dgm:prSet>
      <dgm:spPr/>
    </dgm:pt>
    <dgm:pt modelId="{F19C9D8C-7FAE-4081-86A9-54694F2AB50E}" type="pres">
      <dgm:prSet presAssocID="{312A3B7C-02E7-4A94-B9D0-FB8202F38888}" presName="aSpace" presStyleCnt="0"/>
      <dgm:spPr/>
    </dgm:pt>
    <dgm:pt modelId="{CCBAD3AC-16D1-44C1-89EC-6460D7AED48E}" type="pres">
      <dgm:prSet presAssocID="{B9EB49D6-5F6A-4DBA-BEE4-98B238839B68}" presName="compNode" presStyleCnt="0"/>
      <dgm:spPr/>
    </dgm:pt>
    <dgm:pt modelId="{9F25E185-2B58-4B13-B6C9-4CDBB83FE704}" type="pres">
      <dgm:prSet presAssocID="{B9EB49D6-5F6A-4DBA-BEE4-98B238839B68}" presName="aNode" presStyleLbl="bgShp" presStyleIdx="5" presStyleCnt="6"/>
      <dgm:spPr/>
    </dgm:pt>
    <dgm:pt modelId="{E4041DD3-7180-4582-A434-998DB85F4762}" type="pres">
      <dgm:prSet presAssocID="{B9EB49D6-5F6A-4DBA-BEE4-98B238839B68}" presName="textNode" presStyleLbl="bgShp" presStyleIdx="5" presStyleCnt="6"/>
      <dgm:spPr/>
    </dgm:pt>
    <dgm:pt modelId="{77E0A166-0A52-46B8-B418-ABE9F576A44D}" type="pres">
      <dgm:prSet presAssocID="{B9EB49D6-5F6A-4DBA-BEE4-98B238839B68}" presName="compChildNode" presStyleCnt="0"/>
      <dgm:spPr/>
    </dgm:pt>
    <dgm:pt modelId="{B464F5D4-E157-48A1-A581-0B7434007C3C}" type="pres">
      <dgm:prSet presAssocID="{B9EB49D6-5F6A-4DBA-BEE4-98B238839B68}" presName="theInnerList" presStyleCnt="0"/>
      <dgm:spPr/>
    </dgm:pt>
    <dgm:pt modelId="{735E796A-83D1-4636-A99B-8BC1D4BC71A3}" type="pres">
      <dgm:prSet presAssocID="{688B5E9C-E32B-41D6-B6D5-903DA7014B16}" presName="childNode" presStyleLbl="node1" presStyleIdx="13" presStyleCnt="14">
        <dgm:presLayoutVars>
          <dgm:bulletEnabled val="1"/>
        </dgm:presLayoutVars>
      </dgm:prSet>
      <dgm:spPr/>
    </dgm:pt>
  </dgm:ptLst>
  <dgm:cxnLst>
    <dgm:cxn modelId="{4C1ADB05-1C59-483F-ACA5-395E7B37F9F4}" srcId="{60BEB7DD-CCE1-4136-B8F0-080588BD44EE}" destId="{D8ABAA49-8513-4F41-9A89-1FA985C61294}" srcOrd="0" destOrd="0" parTransId="{469939C8-6681-40C1-A700-A6E57EF987E9}" sibTransId="{29EC856C-DA97-4213-A6AE-CB73418ED996}"/>
    <dgm:cxn modelId="{20BCDF0A-4F99-4DA8-B20E-AF38CE4970D4}" srcId="{60BEB7DD-CCE1-4136-B8F0-080588BD44EE}" destId="{9C65EC38-54FF-43DD-8D5D-8F4152188945}" srcOrd="1" destOrd="0" parTransId="{E0A23008-42EB-482A-9FC6-248515CDCE1F}" sibTransId="{21E17B4C-BF02-401C-BB53-56815324CD87}"/>
    <dgm:cxn modelId="{03299A11-24C4-4F2A-AE90-8033C7676AD0}" type="presOf" srcId="{C51A039E-3C51-42D8-8FFC-F4DEB108C3C9}" destId="{362A8798-91FE-4C84-910C-D9096C17FFE8}" srcOrd="0" destOrd="0" presId="urn:microsoft.com/office/officeart/2005/8/layout/lProcess2"/>
    <dgm:cxn modelId="{61D9CF13-90F3-4846-AB6A-57180540B57D}" type="presOf" srcId="{46828FA1-A7BD-4A9D-8B19-095F05C0B0F5}" destId="{8FAFB5FC-05F5-478D-8FDB-704383302846}" srcOrd="0" destOrd="0" presId="urn:microsoft.com/office/officeart/2005/8/layout/lProcess2"/>
    <dgm:cxn modelId="{6BE88E18-75A0-4F93-B7A0-DA77A8620BE8}" type="presOf" srcId="{60BEB7DD-CCE1-4136-B8F0-080588BD44EE}" destId="{EE03A1A5-EAE5-4229-9639-9F3549E17A12}" srcOrd="0" destOrd="0" presId="urn:microsoft.com/office/officeart/2005/8/layout/lProcess2"/>
    <dgm:cxn modelId="{8B7D3022-2225-4E1E-8595-9D9EB432E2AE}" srcId="{6FFB3F82-3033-4057-BD09-60A2A9786215}" destId="{312A3B7C-02E7-4A94-B9D0-FB8202F38888}" srcOrd="4" destOrd="0" parTransId="{7005532C-3092-43A0-A8E7-7087F7BE8BA6}" sibTransId="{D91D2E20-F788-4BD9-A500-18AFE5783137}"/>
    <dgm:cxn modelId="{9E03192A-404B-4F62-9B1C-7A1C50116597}" srcId="{6FFB3F82-3033-4057-BD09-60A2A9786215}" destId="{60BEB7DD-CCE1-4136-B8F0-080588BD44EE}" srcOrd="1" destOrd="0" parTransId="{07FEF759-D157-4239-83EA-24D893DB7D04}" sibTransId="{DFAFCB06-C771-4A79-BB20-737385444561}"/>
    <dgm:cxn modelId="{38792430-B197-4F58-B621-5068A6A40F59}" srcId="{6FFB3F82-3033-4057-BD09-60A2A9786215}" destId="{C51A039E-3C51-42D8-8FFC-F4DEB108C3C9}" srcOrd="2" destOrd="0" parTransId="{4D23C6DE-9B64-402F-B4D3-CAAC5425A1C3}" sibTransId="{FB7EF344-9C0C-495F-868D-516491C2500D}"/>
    <dgm:cxn modelId="{F0AD743B-8ECA-4F01-8F1A-821DB90C48BD}" type="presOf" srcId="{312A3B7C-02E7-4A94-B9D0-FB8202F38888}" destId="{5BF85F31-C463-40A5-9124-DA46D5E69330}" srcOrd="1" destOrd="0" presId="urn:microsoft.com/office/officeart/2005/8/layout/lProcess2"/>
    <dgm:cxn modelId="{5FB3903D-6FF0-4EFD-A73B-587DDB216E70}" type="presOf" srcId="{DDF102B9-5F37-4C32-B53F-994167F926C5}" destId="{C8648DD3-6198-4359-836C-BB92B1684547}" srcOrd="1" destOrd="0" presId="urn:microsoft.com/office/officeart/2005/8/layout/lProcess2"/>
    <dgm:cxn modelId="{31A69F3D-CE06-45F9-BAB3-7285F4E096F7}" type="presOf" srcId="{839D0103-6357-42C5-93D0-4063D32B2538}" destId="{059C4C19-8A95-4AFC-8082-045B96F5C71D}" srcOrd="0" destOrd="0" presId="urn:microsoft.com/office/officeart/2005/8/layout/lProcess2"/>
    <dgm:cxn modelId="{DF8B793E-2D2B-4114-A4CD-CAE92A0A46A9}" type="presOf" srcId="{CE0481A0-AFB9-4589-B293-366FFBF11454}" destId="{7CCCCE44-84CD-4375-8B76-DB8C83A17C0F}" srcOrd="0" destOrd="0" presId="urn:microsoft.com/office/officeart/2005/8/layout/lProcess2"/>
    <dgm:cxn modelId="{1B34745B-4EBD-49E2-8736-DBAAC1514D7D}" srcId="{60BEB7DD-CCE1-4136-B8F0-080588BD44EE}" destId="{CE0481A0-AFB9-4589-B293-366FFBF11454}" srcOrd="2" destOrd="0" parTransId="{E11B2624-1049-4AE6-9B77-696A30423B2D}" sibTransId="{08F8AB54-2373-4FF3-A28A-CF4AD8DD5B53}"/>
    <dgm:cxn modelId="{6396CD5E-685B-4600-8048-973DA74F6D23}" type="presOf" srcId="{312A3B7C-02E7-4A94-B9D0-FB8202F38888}" destId="{72F3785F-05BF-458E-A617-113CCE635CD5}" srcOrd="0" destOrd="0" presId="urn:microsoft.com/office/officeart/2005/8/layout/lProcess2"/>
    <dgm:cxn modelId="{39602A65-E23A-4B09-B2ED-963A6AB95046}" srcId="{DDF102B9-5F37-4C32-B53F-994167F926C5}" destId="{839D0103-6357-42C5-93D0-4063D32B2538}" srcOrd="4" destOrd="0" parTransId="{28CF309C-1504-4BAF-96D5-C153ECC0E4D0}" sibTransId="{1F7B3BB0-A8B6-4E59-AB46-1D11739AC49E}"/>
    <dgm:cxn modelId="{8CB47766-818A-420F-9690-BAA985539FA0}" type="presOf" srcId="{CDB9F55F-8D86-4CCF-A536-DBF5F29ADD33}" destId="{1FE52F54-823C-4099-93A3-9C68C7726CBA}" srcOrd="0" destOrd="0" presId="urn:microsoft.com/office/officeart/2005/8/layout/lProcess2"/>
    <dgm:cxn modelId="{EF81EA4A-217B-4EF8-A6C8-226E69B12552}" type="presOf" srcId="{60BEB7DD-CCE1-4136-B8F0-080588BD44EE}" destId="{11EC877A-B61B-46AB-8E88-D7219B53FC6A}" srcOrd="1" destOrd="0" presId="urn:microsoft.com/office/officeart/2005/8/layout/lProcess2"/>
    <dgm:cxn modelId="{0861F56C-652B-4D19-8E80-36A686B99EDB}" srcId="{46828FA1-A7BD-4A9D-8B19-095F05C0B0F5}" destId="{9FCF6DE9-FB25-4166-AD79-99DF2601F807}" srcOrd="1" destOrd="0" parTransId="{F61416AB-6BDF-45B1-9902-F3C7EEEBC30B}" sibTransId="{23A885D3-397B-4A35-8669-37096E174D97}"/>
    <dgm:cxn modelId="{3B08974D-3C6C-485C-BAAD-6996C465C8CB}" type="presOf" srcId="{2125309E-34B4-4253-A1D1-E62FF9B6F2B7}" destId="{9A00C970-9110-49AA-A9D6-DF948CB4A8E2}" srcOrd="0" destOrd="0" presId="urn:microsoft.com/office/officeart/2005/8/layout/lProcess2"/>
    <dgm:cxn modelId="{41E15670-37C3-4E28-BF47-87DCD9801329}" type="presOf" srcId="{C51A039E-3C51-42D8-8FFC-F4DEB108C3C9}" destId="{611B9F7E-934B-4606-9BAE-F2F455D31F2C}" srcOrd="1" destOrd="0" presId="urn:microsoft.com/office/officeart/2005/8/layout/lProcess2"/>
    <dgm:cxn modelId="{D172D573-87E4-4762-8A7A-40012D430C1E}" srcId="{6FFB3F82-3033-4057-BD09-60A2A9786215}" destId="{46828FA1-A7BD-4A9D-8B19-095F05C0B0F5}" srcOrd="3" destOrd="0" parTransId="{1479AFBB-98F8-4A04-B32E-E816CC84AD29}" sibTransId="{6D4E1AB8-D3A6-4C4F-89A7-9BDE03BDF9AB}"/>
    <dgm:cxn modelId="{B6B1D953-952A-443D-B7B5-CC6ED2BCC798}" type="presOf" srcId="{8957A473-A2D3-4777-A365-1592DA68EB9D}" destId="{34D2AF4D-CA0F-4001-816A-164C6D2DBCE6}" srcOrd="0" destOrd="0" presId="urn:microsoft.com/office/officeart/2005/8/layout/lProcess2"/>
    <dgm:cxn modelId="{C392A874-ECBB-4D86-AE4D-34154357AD8D}" srcId="{B9EB49D6-5F6A-4DBA-BEE4-98B238839B68}" destId="{688B5E9C-E32B-41D6-B6D5-903DA7014B16}" srcOrd="0" destOrd="0" parTransId="{3B5BF47F-AE69-4C62-9217-A026D3876030}" sibTransId="{D296F708-FA0D-4E6A-A922-1C61C0DD2602}"/>
    <dgm:cxn modelId="{CB33B476-E0D3-46E1-B2CF-4B936A758F4B}" srcId="{DDF102B9-5F37-4C32-B53F-994167F926C5}" destId="{DD5D3274-59E3-4A6C-92D7-59DD75EED068}" srcOrd="2" destOrd="0" parTransId="{F91A5FD1-0539-4BFE-AB89-BFE9BCA7E405}" sibTransId="{7D09C139-EE72-47E1-A8FF-4B2FF0DDDF17}"/>
    <dgm:cxn modelId="{80A78B58-9008-4C44-9200-4C3C8087C76B}" type="presOf" srcId="{1216A16B-16AF-424A-B07A-C5BA34D4D57D}" destId="{37263E7A-1BCC-40E1-AEA0-B1DD912001B6}" srcOrd="0" destOrd="0" presId="urn:microsoft.com/office/officeart/2005/8/layout/lProcess2"/>
    <dgm:cxn modelId="{8253D581-A380-420E-BF1A-B06167E7C71B}" type="presOf" srcId="{9C65EC38-54FF-43DD-8D5D-8F4152188945}" destId="{0857EE3D-62E5-41AC-A7D2-ABDEB5136439}" srcOrd="0" destOrd="0" presId="urn:microsoft.com/office/officeart/2005/8/layout/lProcess2"/>
    <dgm:cxn modelId="{71A71186-3A4C-45FD-8D68-A4D389EB3954}" srcId="{46828FA1-A7BD-4A9D-8B19-095F05C0B0F5}" destId="{8957A473-A2D3-4777-A365-1592DA68EB9D}" srcOrd="0" destOrd="0" parTransId="{0EFA3B9B-9FBD-460A-8C54-0727299819C9}" sibTransId="{D3549CDE-9DC2-4AFF-B727-1C17D22C1909}"/>
    <dgm:cxn modelId="{946B8B8E-23B4-4DE5-BE70-0D647FB40B0E}" type="presOf" srcId="{DDF102B9-5F37-4C32-B53F-994167F926C5}" destId="{BC305BC4-4E33-4BF4-B5E4-C1C11D32342E}" srcOrd="0" destOrd="0" presId="urn:microsoft.com/office/officeart/2005/8/layout/lProcess2"/>
    <dgm:cxn modelId="{A3ACC595-1291-4F85-ACA0-E6A621C4E1DB}" type="presOf" srcId="{9FCF6DE9-FB25-4166-AD79-99DF2601F807}" destId="{AE3742B7-1A03-4470-8E0B-8A967EAF4119}" srcOrd="0" destOrd="0" presId="urn:microsoft.com/office/officeart/2005/8/layout/lProcess2"/>
    <dgm:cxn modelId="{2E045797-99D0-45EF-B8F9-0E780D4C8292}" srcId="{DDF102B9-5F37-4C32-B53F-994167F926C5}" destId="{DF45C760-6DB1-4C8B-9E96-9107F69AFF40}" srcOrd="3" destOrd="0" parTransId="{077A2F29-0F8F-4868-8D89-898551D0FD8E}" sibTransId="{749FA2CD-C156-4309-8614-7C42201BA7B5}"/>
    <dgm:cxn modelId="{99A2A199-F93E-4480-8FD3-824E846C470A}" srcId="{312A3B7C-02E7-4A94-B9D0-FB8202F38888}" destId="{0911AC1C-33C6-4791-A637-11F9CD7A937E}" srcOrd="0" destOrd="0" parTransId="{6817F9E6-9C0C-4925-9B46-D67E781233F8}" sibTransId="{2AD7A1E1-6234-48EE-BA35-B86D021A5C80}"/>
    <dgm:cxn modelId="{82F0589B-53C3-4F33-A81B-E1B6D600843A}" srcId="{6FFB3F82-3033-4057-BD09-60A2A9786215}" destId="{B9EB49D6-5F6A-4DBA-BEE4-98B238839B68}" srcOrd="5" destOrd="0" parTransId="{16B5C39B-743F-41C4-9FF8-94D5BB6B8FCE}" sibTransId="{809B8364-BD70-4B19-BC98-409C51E37BAA}"/>
    <dgm:cxn modelId="{D71614B5-74C6-4B52-BA00-7C7920A23200}" srcId="{C51A039E-3C51-42D8-8FFC-F4DEB108C3C9}" destId="{CDB9F55F-8D86-4CCF-A536-DBF5F29ADD33}" srcOrd="0" destOrd="0" parTransId="{A4A38434-D5FC-4B26-9AAC-CB9DFC604DCC}" sibTransId="{8216C43B-5F0B-461F-8F44-D1DCCB76DAEC}"/>
    <dgm:cxn modelId="{CA1DC0B9-238D-49C8-9A9E-FCDCBC543757}" srcId="{DDF102B9-5F37-4C32-B53F-994167F926C5}" destId="{2125309E-34B4-4253-A1D1-E62FF9B6F2B7}" srcOrd="5" destOrd="0" parTransId="{3F42F9EC-6EAD-46C3-BE21-4D2A5388C338}" sibTransId="{C060FF10-B06D-45AA-BBFA-0DA209290CC6}"/>
    <dgm:cxn modelId="{4688C5BD-4C91-4FB2-BEFE-2E7B60F762AC}" type="presOf" srcId="{B9EB49D6-5F6A-4DBA-BEE4-98B238839B68}" destId="{E4041DD3-7180-4582-A434-998DB85F4762}" srcOrd="1" destOrd="0" presId="urn:microsoft.com/office/officeart/2005/8/layout/lProcess2"/>
    <dgm:cxn modelId="{864E90C5-502C-4EE5-AAE2-016F7B02F3AD}" type="presOf" srcId="{6FFB3F82-3033-4057-BD09-60A2A9786215}" destId="{D498F29E-1A2E-4DA2-940A-EA41C0B5C38E}" srcOrd="0" destOrd="0" presId="urn:microsoft.com/office/officeart/2005/8/layout/lProcess2"/>
    <dgm:cxn modelId="{C56CECC9-5AEA-49B6-9735-373402A1048E}" type="presOf" srcId="{0911AC1C-33C6-4791-A637-11F9CD7A937E}" destId="{F5CFCE0C-6295-43A7-A674-8C12227D9BCB}" srcOrd="0" destOrd="0" presId="urn:microsoft.com/office/officeart/2005/8/layout/lProcess2"/>
    <dgm:cxn modelId="{AC0A3ECC-38D1-4A65-863C-340F288C8730}" type="presOf" srcId="{DD5D3274-59E3-4A6C-92D7-59DD75EED068}" destId="{EEB1DC41-49CA-4A9A-8CAC-2EF859CBA562}" srcOrd="0" destOrd="0" presId="urn:microsoft.com/office/officeart/2005/8/layout/lProcess2"/>
    <dgm:cxn modelId="{9D5763CD-8E80-416B-876E-57802B08DC4F}" type="presOf" srcId="{D8ABAA49-8513-4F41-9A89-1FA985C61294}" destId="{9167B249-3D01-47D7-A74F-88676523C3E6}" srcOrd="0" destOrd="0" presId="urn:microsoft.com/office/officeart/2005/8/layout/lProcess2"/>
    <dgm:cxn modelId="{BAE050D6-2892-4EAC-B336-21C45DE5A55C}" type="presOf" srcId="{46828FA1-A7BD-4A9D-8B19-095F05C0B0F5}" destId="{6F24D0CD-17E8-4B61-B217-6237F51316E5}" srcOrd="1" destOrd="0" presId="urn:microsoft.com/office/officeart/2005/8/layout/lProcess2"/>
    <dgm:cxn modelId="{525DB3E6-606E-4E64-9382-0F00691C76BB}" type="presOf" srcId="{DF45C760-6DB1-4C8B-9E96-9107F69AFF40}" destId="{EF2597C6-B28D-4516-89CF-A9BBA229009D}" srcOrd="0" destOrd="0" presId="urn:microsoft.com/office/officeart/2005/8/layout/lProcess2"/>
    <dgm:cxn modelId="{34DFB1E7-80D1-4D3F-9F02-1759C6074E64}" type="presOf" srcId="{B9EB49D6-5F6A-4DBA-BEE4-98B238839B68}" destId="{9F25E185-2B58-4B13-B6C9-4CDBB83FE704}" srcOrd="0" destOrd="0" presId="urn:microsoft.com/office/officeart/2005/8/layout/lProcess2"/>
    <dgm:cxn modelId="{53973FED-E026-4638-84FF-4077A8714218}" srcId="{DDF102B9-5F37-4C32-B53F-994167F926C5}" destId="{0ABBCE35-1318-4E78-A97C-AC6DE99E6996}" srcOrd="1" destOrd="0" parTransId="{798612E0-69A1-4B40-80BE-DC4D173A1AD7}" sibTransId="{5BB87137-7B3D-4B34-908D-875D988DBF7D}"/>
    <dgm:cxn modelId="{689865ED-A21D-4492-ADE4-BF3DCB0D41A5}" srcId="{6FFB3F82-3033-4057-BD09-60A2A9786215}" destId="{DDF102B9-5F37-4C32-B53F-994167F926C5}" srcOrd="0" destOrd="0" parTransId="{DD18731A-DEB0-4657-B868-8671D2095C2C}" sibTransId="{65533229-E459-4140-BEBD-90A4A68269C0}"/>
    <dgm:cxn modelId="{2C55C6EF-1CA6-4459-AFD9-A76937BC5D60}" type="presOf" srcId="{688B5E9C-E32B-41D6-B6D5-903DA7014B16}" destId="{735E796A-83D1-4636-A99B-8BC1D4BC71A3}" srcOrd="0" destOrd="0" presId="urn:microsoft.com/office/officeart/2005/8/layout/lProcess2"/>
    <dgm:cxn modelId="{DBB43CF0-7F42-4A4D-BEB2-302A0CD59471}" type="presOf" srcId="{0ABBCE35-1318-4E78-A97C-AC6DE99E6996}" destId="{476FA1E9-4BA0-4172-9F34-FFE8AF07FC31}" srcOrd="0" destOrd="0" presId="urn:microsoft.com/office/officeart/2005/8/layout/lProcess2"/>
    <dgm:cxn modelId="{D2D0C1FB-C018-4705-BF21-2AB8B5213A29}" srcId="{DDF102B9-5F37-4C32-B53F-994167F926C5}" destId="{1216A16B-16AF-424A-B07A-C5BA34D4D57D}" srcOrd="0" destOrd="0" parTransId="{421743A7-5434-4FE7-A895-A3A523FE7B9E}" sibTransId="{31B56EFE-F010-45C5-8EC8-6C49494FAF39}"/>
    <dgm:cxn modelId="{9808E3A4-2C5B-4085-9BAC-AF88CFB3A9AE}" type="presParOf" srcId="{D498F29E-1A2E-4DA2-940A-EA41C0B5C38E}" destId="{CBC8D138-4442-4C81-AB37-B7B13F8CBA10}" srcOrd="0" destOrd="0" presId="urn:microsoft.com/office/officeart/2005/8/layout/lProcess2"/>
    <dgm:cxn modelId="{32738194-84CB-4552-9CD8-4913E4DEAFBD}" type="presParOf" srcId="{CBC8D138-4442-4C81-AB37-B7B13F8CBA10}" destId="{BC305BC4-4E33-4BF4-B5E4-C1C11D32342E}" srcOrd="0" destOrd="0" presId="urn:microsoft.com/office/officeart/2005/8/layout/lProcess2"/>
    <dgm:cxn modelId="{841725EE-CC59-411A-A31A-986745F521EB}" type="presParOf" srcId="{CBC8D138-4442-4C81-AB37-B7B13F8CBA10}" destId="{C8648DD3-6198-4359-836C-BB92B1684547}" srcOrd="1" destOrd="0" presId="urn:microsoft.com/office/officeart/2005/8/layout/lProcess2"/>
    <dgm:cxn modelId="{000CE14F-E9CB-4F32-80B7-409734484F3F}" type="presParOf" srcId="{CBC8D138-4442-4C81-AB37-B7B13F8CBA10}" destId="{13C6343C-7F72-4DAE-A845-AA7B798BBF33}" srcOrd="2" destOrd="0" presId="urn:microsoft.com/office/officeart/2005/8/layout/lProcess2"/>
    <dgm:cxn modelId="{2B84BDA5-C110-43A5-AA73-FD6F19B6EEB2}" type="presParOf" srcId="{13C6343C-7F72-4DAE-A845-AA7B798BBF33}" destId="{249D79B4-0F01-4CB7-B0A0-74C97D828E19}" srcOrd="0" destOrd="0" presId="urn:microsoft.com/office/officeart/2005/8/layout/lProcess2"/>
    <dgm:cxn modelId="{5BDDCA31-455E-4841-B85B-883DB93BEFA9}" type="presParOf" srcId="{249D79B4-0F01-4CB7-B0A0-74C97D828E19}" destId="{37263E7A-1BCC-40E1-AEA0-B1DD912001B6}" srcOrd="0" destOrd="0" presId="urn:microsoft.com/office/officeart/2005/8/layout/lProcess2"/>
    <dgm:cxn modelId="{A56120B6-843B-4691-9358-9F48474B9A08}" type="presParOf" srcId="{249D79B4-0F01-4CB7-B0A0-74C97D828E19}" destId="{22833BF9-CAF3-414A-9C73-97B1902B2925}" srcOrd="1" destOrd="0" presId="urn:microsoft.com/office/officeart/2005/8/layout/lProcess2"/>
    <dgm:cxn modelId="{9316266B-AB47-48F7-95C5-BCA93130CF3F}" type="presParOf" srcId="{249D79B4-0F01-4CB7-B0A0-74C97D828E19}" destId="{476FA1E9-4BA0-4172-9F34-FFE8AF07FC31}" srcOrd="2" destOrd="0" presId="urn:microsoft.com/office/officeart/2005/8/layout/lProcess2"/>
    <dgm:cxn modelId="{B3EB117E-2741-41C7-8EFF-D854F3E11628}" type="presParOf" srcId="{249D79B4-0F01-4CB7-B0A0-74C97D828E19}" destId="{3A80AAC4-67BF-4E6A-B57B-71B63DE1734A}" srcOrd="3" destOrd="0" presId="urn:microsoft.com/office/officeart/2005/8/layout/lProcess2"/>
    <dgm:cxn modelId="{CB371BBF-6F64-474E-9DF0-77D2B17463DC}" type="presParOf" srcId="{249D79B4-0F01-4CB7-B0A0-74C97D828E19}" destId="{EEB1DC41-49CA-4A9A-8CAC-2EF859CBA562}" srcOrd="4" destOrd="0" presId="urn:microsoft.com/office/officeart/2005/8/layout/lProcess2"/>
    <dgm:cxn modelId="{ECAA0989-ADEB-4FDE-93F6-66D3993B0C4D}" type="presParOf" srcId="{249D79B4-0F01-4CB7-B0A0-74C97D828E19}" destId="{DD9777A0-3CFF-4129-840D-B17B906B144E}" srcOrd="5" destOrd="0" presId="urn:microsoft.com/office/officeart/2005/8/layout/lProcess2"/>
    <dgm:cxn modelId="{C844145F-DA1A-403C-9D02-D12547467D6E}" type="presParOf" srcId="{249D79B4-0F01-4CB7-B0A0-74C97D828E19}" destId="{EF2597C6-B28D-4516-89CF-A9BBA229009D}" srcOrd="6" destOrd="0" presId="urn:microsoft.com/office/officeart/2005/8/layout/lProcess2"/>
    <dgm:cxn modelId="{F9F9B5AB-84B0-4261-B54E-69DDA0537B6D}" type="presParOf" srcId="{249D79B4-0F01-4CB7-B0A0-74C97D828E19}" destId="{9270E346-CB12-4ED1-8BD7-B03005952298}" srcOrd="7" destOrd="0" presId="urn:microsoft.com/office/officeart/2005/8/layout/lProcess2"/>
    <dgm:cxn modelId="{FF3784AD-CBEA-4F9E-8E60-FCF4F2C1E7FD}" type="presParOf" srcId="{249D79B4-0F01-4CB7-B0A0-74C97D828E19}" destId="{059C4C19-8A95-4AFC-8082-045B96F5C71D}" srcOrd="8" destOrd="0" presId="urn:microsoft.com/office/officeart/2005/8/layout/lProcess2"/>
    <dgm:cxn modelId="{25BD600E-7490-4253-8CFC-BF024F9D3B09}" type="presParOf" srcId="{249D79B4-0F01-4CB7-B0A0-74C97D828E19}" destId="{C688C0CB-AD76-425C-ABBE-05FA389140C6}" srcOrd="9" destOrd="0" presId="urn:microsoft.com/office/officeart/2005/8/layout/lProcess2"/>
    <dgm:cxn modelId="{FE097DE0-BD90-4D3C-A9D7-CBAF7CEC9621}" type="presParOf" srcId="{249D79B4-0F01-4CB7-B0A0-74C97D828E19}" destId="{9A00C970-9110-49AA-A9D6-DF948CB4A8E2}" srcOrd="10" destOrd="0" presId="urn:microsoft.com/office/officeart/2005/8/layout/lProcess2"/>
    <dgm:cxn modelId="{D86F8CA0-4904-47A0-898F-917E80D71D28}" type="presParOf" srcId="{D498F29E-1A2E-4DA2-940A-EA41C0B5C38E}" destId="{BC2A6593-0840-4FB3-8271-69488801F09F}" srcOrd="1" destOrd="0" presId="urn:microsoft.com/office/officeart/2005/8/layout/lProcess2"/>
    <dgm:cxn modelId="{5B640DA5-3E93-45E0-ADE4-7920254322F7}" type="presParOf" srcId="{D498F29E-1A2E-4DA2-940A-EA41C0B5C38E}" destId="{F58BB3B9-3596-4CB6-AFF0-8A734DAD0755}" srcOrd="2" destOrd="0" presId="urn:microsoft.com/office/officeart/2005/8/layout/lProcess2"/>
    <dgm:cxn modelId="{56CCEEB6-EEF8-46B6-BBF4-91747F232E7B}" type="presParOf" srcId="{F58BB3B9-3596-4CB6-AFF0-8A734DAD0755}" destId="{EE03A1A5-EAE5-4229-9639-9F3549E17A12}" srcOrd="0" destOrd="0" presId="urn:microsoft.com/office/officeart/2005/8/layout/lProcess2"/>
    <dgm:cxn modelId="{33BB76A9-7622-4C09-BC8F-079BDE478142}" type="presParOf" srcId="{F58BB3B9-3596-4CB6-AFF0-8A734DAD0755}" destId="{11EC877A-B61B-46AB-8E88-D7219B53FC6A}" srcOrd="1" destOrd="0" presId="urn:microsoft.com/office/officeart/2005/8/layout/lProcess2"/>
    <dgm:cxn modelId="{9C96981B-DFA0-4947-9510-3B8473A1D712}" type="presParOf" srcId="{F58BB3B9-3596-4CB6-AFF0-8A734DAD0755}" destId="{F1D995F4-61B9-4E46-9AF4-7F11A21350C6}" srcOrd="2" destOrd="0" presId="urn:microsoft.com/office/officeart/2005/8/layout/lProcess2"/>
    <dgm:cxn modelId="{7455C36E-B34F-423E-BBB3-50B5A1A2A08E}" type="presParOf" srcId="{F1D995F4-61B9-4E46-9AF4-7F11A21350C6}" destId="{B446B0FD-2BCF-4529-BAC1-4E1BE387E21A}" srcOrd="0" destOrd="0" presId="urn:microsoft.com/office/officeart/2005/8/layout/lProcess2"/>
    <dgm:cxn modelId="{601F3026-62F9-4BC5-9F9B-2A2379555D42}" type="presParOf" srcId="{B446B0FD-2BCF-4529-BAC1-4E1BE387E21A}" destId="{9167B249-3D01-47D7-A74F-88676523C3E6}" srcOrd="0" destOrd="0" presId="urn:microsoft.com/office/officeart/2005/8/layout/lProcess2"/>
    <dgm:cxn modelId="{618956A1-F22F-43F3-AD5C-2706172CAC29}" type="presParOf" srcId="{B446B0FD-2BCF-4529-BAC1-4E1BE387E21A}" destId="{37DEB27C-05DD-4EE2-8239-2C36CBB2DA4B}" srcOrd="1" destOrd="0" presId="urn:microsoft.com/office/officeart/2005/8/layout/lProcess2"/>
    <dgm:cxn modelId="{010F1229-7154-4BF4-AA2F-A41D9120F6BA}" type="presParOf" srcId="{B446B0FD-2BCF-4529-BAC1-4E1BE387E21A}" destId="{0857EE3D-62E5-41AC-A7D2-ABDEB5136439}" srcOrd="2" destOrd="0" presId="urn:microsoft.com/office/officeart/2005/8/layout/lProcess2"/>
    <dgm:cxn modelId="{69CC7813-CD27-40BD-B53C-8767BA99946B}" type="presParOf" srcId="{B446B0FD-2BCF-4529-BAC1-4E1BE387E21A}" destId="{023670C6-5C94-4C0A-A16B-34BA005329B2}" srcOrd="3" destOrd="0" presId="urn:microsoft.com/office/officeart/2005/8/layout/lProcess2"/>
    <dgm:cxn modelId="{85C082AB-00AE-455D-A4B0-A80D91EE330A}" type="presParOf" srcId="{B446B0FD-2BCF-4529-BAC1-4E1BE387E21A}" destId="{7CCCCE44-84CD-4375-8B76-DB8C83A17C0F}" srcOrd="4" destOrd="0" presId="urn:microsoft.com/office/officeart/2005/8/layout/lProcess2"/>
    <dgm:cxn modelId="{FF6C873E-5DD1-4177-94C5-8CC4AD668C3A}" type="presParOf" srcId="{D498F29E-1A2E-4DA2-940A-EA41C0B5C38E}" destId="{D55D2268-354D-4977-8C62-01AF07DDF304}" srcOrd="3" destOrd="0" presId="urn:microsoft.com/office/officeart/2005/8/layout/lProcess2"/>
    <dgm:cxn modelId="{FAE8A2D4-9701-426A-911B-5C82F0BB6BD2}" type="presParOf" srcId="{D498F29E-1A2E-4DA2-940A-EA41C0B5C38E}" destId="{9BED5735-09D6-40CB-9876-13E083DC09B7}" srcOrd="4" destOrd="0" presId="urn:microsoft.com/office/officeart/2005/8/layout/lProcess2"/>
    <dgm:cxn modelId="{BFC3A6D0-1E01-40AB-9202-4989DED3B6CA}" type="presParOf" srcId="{9BED5735-09D6-40CB-9876-13E083DC09B7}" destId="{362A8798-91FE-4C84-910C-D9096C17FFE8}" srcOrd="0" destOrd="0" presId="urn:microsoft.com/office/officeart/2005/8/layout/lProcess2"/>
    <dgm:cxn modelId="{E8D1851F-089F-4D6E-9350-3F86596C6A6A}" type="presParOf" srcId="{9BED5735-09D6-40CB-9876-13E083DC09B7}" destId="{611B9F7E-934B-4606-9BAE-F2F455D31F2C}" srcOrd="1" destOrd="0" presId="urn:microsoft.com/office/officeart/2005/8/layout/lProcess2"/>
    <dgm:cxn modelId="{096B6792-0D18-486E-BD13-6673AA1B883D}" type="presParOf" srcId="{9BED5735-09D6-40CB-9876-13E083DC09B7}" destId="{3FF9A5B2-EC9E-47A0-B919-17CF0726C0AC}" srcOrd="2" destOrd="0" presId="urn:microsoft.com/office/officeart/2005/8/layout/lProcess2"/>
    <dgm:cxn modelId="{276AEA95-52AC-436A-9C9B-D702CB717A57}" type="presParOf" srcId="{3FF9A5B2-EC9E-47A0-B919-17CF0726C0AC}" destId="{E09DD198-3155-4D13-822F-91CF56441A43}" srcOrd="0" destOrd="0" presId="urn:microsoft.com/office/officeart/2005/8/layout/lProcess2"/>
    <dgm:cxn modelId="{FD409C9A-0E2A-452F-A152-A394F52D4F69}" type="presParOf" srcId="{E09DD198-3155-4D13-822F-91CF56441A43}" destId="{1FE52F54-823C-4099-93A3-9C68C7726CBA}" srcOrd="0" destOrd="0" presId="urn:microsoft.com/office/officeart/2005/8/layout/lProcess2"/>
    <dgm:cxn modelId="{93FBE51F-BF3D-4186-AA1B-3780B4E0D805}" type="presParOf" srcId="{D498F29E-1A2E-4DA2-940A-EA41C0B5C38E}" destId="{9ACA5D25-E4E6-4EDE-85B9-071B8864E814}" srcOrd="5" destOrd="0" presId="urn:microsoft.com/office/officeart/2005/8/layout/lProcess2"/>
    <dgm:cxn modelId="{4DBDDD33-667E-4771-B677-2E7D703275C5}" type="presParOf" srcId="{D498F29E-1A2E-4DA2-940A-EA41C0B5C38E}" destId="{A2126FFF-C235-48E4-A4BD-3A2BF7D4D12F}" srcOrd="6" destOrd="0" presId="urn:microsoft.com/office/officeart/2005/8/layout/lProcess2"/>
    <dgm:cxn modelId="{75238DD5-6AB9-4854-9856-1A0CF84A014E}" type="presParOf" srcId="{A2126FFF-C235-48E4-A4BD-3A2BF7D4D12F}" destId="{8FAFB5FC-05F5-478D-8FDB-704383302846}" srcOrd="0" destOrd="0" presId="urn:microsoft.com/office/officeart/2005/8/layout/lProcess2"/>
    <dgm:cxn modelId="{45846D99-7A0B-49A9-9195-A795E3A01092}" type="presParOf" srcId="{A2126FFF-C235-48E4-A4BD-3A2BF7D4D12F}" destId="{6F24D0CD-17E8-4B61-B217-6237F51316E5}" srcOrd="1" destOrd="0" presId="urn:microsoft.com/office/officeart/2005/8/layout/lProcess2"/>
    <dgm:cxn modelId="{D256F414-5143-4D36-B79D-3E7A6D3BFF09}" type="presParOf" srcId="{A2126FFF-C235-48E4-A4BD-3A2BF7D4D12F}" destId="{76DD7AFC-462F-44E1-AEFB-6D6EE0ED63BC}" srcOrd="2" destOrd="0" presId="urn:microsoft.com/office/officeart/2005/8/layout/lProcess2"/>
    <dgm:cxn modelId="{87E60904-3B56-4F1C-982D-EE05186BA943}" type="presParOf" srcId="{76DD7AFC-462F-44E1-AEFB-6D6EE0ED63BC}" destId="{D275F511-C96C-4F41-8D8D-8D284ECED45B}" srcOrd="0" destOrd="0" presId="urn:microsoft.com/office/officeart/2005/8/layout/lProcess2"/>
    <dgm:cxn modelId="{64C23460-AEC2-46AC-BCC3-E3D4ED2C3D62}" type="presParOf" srcId="{D275F511-C96C-4F41-8D8D-8D284ECED45B}" destId="{34D2AF4D-CA0F-4001-816A-164C6D2DBCE6}" srcOrd="0" destOrd="0" presId="urn:microsoft.com/office/officeart/2005/8/layout/lProcess2"/>
    <dgm:cxn modelId="{57F7F209-06EC-4F5D-8CDC-4417C5022C84}" type="presParOf" srcId="{D275F511-C96C-4F41-8D8D-8D284ECED45B}" destId="{7CCB5032-EE40-47EE-92C2-1D4C60ED5C28}" srcOrd="1" destOrd="0" presId="urn:microsoft.com/office/officeart/2005/8/layout/lProcess2"/>
    <dgm:cxn modelId="{C2DD5593-9861-4941-B497-7FEFC3FAB3B7}" type="presParOf" srcId="{D275F511-C96C-4F41-8D8D-8D284ECED45B}" destId="{AE3742B7-1A03-4470-8E0B-8A967EAF4119}" srcOrd="2" destOrd="0" presId="urn:microsoft.com/office/officeart/2005/8/layout/lProcess2"/>
    <dgm:cxn modelId="{30F896FC-B443-4A6F-BD7C-03E67D644E25}" type="presParOf" srcId="{D498F29E-1A2E-4DA2-940A-EA41C0B5C38E}" destId="{22BD5D5C-B7D3-419F-9744-2DC6C9DDD7BD}" srcOrd="7" destOrd="0" presId="urn:microsoft.com/office/officeart/2005/8/layout/lProcess2"/>
    <dgm:cxn modelId="{0392057D-8ABD-4B7B-8E87-A7E2A513624C}" type="presParOf" srcId="{D498F29E-1A2E-4DA2-940A-EA41C0B5C38E}" destId="{D06DC582-7559-4E04-B57A-7A05A3433A76}" srcOrd="8" destOrd="0" presId="urn:microsoft.com/office/officeart/2005/8/layout/lProcess2"/>
    <dgm:cxn modelId="{229CE884-05CE-4C8D-A722-33E07E74636E}" type="presParOf" srcId="{D06DC582-7559-4E04-B57A-7A05A3433A76}" destId="{72F3785F-05BF-458E-A617-113CCE635CD5}" srcOrd="0" destOrd="0" presId="urn:microsoft.com/office/officeart/2005/8/layout/lProcess2"/>
    <dgm:cxn modelId="{D7D6FC98-2E12-4225-B924-340F938A7493}" type="presParOf" srcId="{D06DC582-7559-4E04-B57A-7A05A3433A76}" destId="{5BF85F31-C463-40A5-9124-DA46D5E69330}" srcOrd="1" destOrd="0" presId="urn:microsoft.com/office/officeart/2005/8/layout/lProcess2"/>
    <dgm:cxn modelId="{1D919939-0F16-4125-B1F1-99A4F2C74E2C}" type="presParOf" srcId="{D06DC582-7559-4E04-B57A-7A05A3433A76}" destId="{6133C835-9166-45BE-949E-F5B5E93359DE}" srcOrd="2" destOrd="0" presId="urn:microsoft.com/office/officeart/2005/8/layout/lProcess2"/>
    <dgm:cxn modelId="{A788D261-0BCA-4A46-BEEA-D7A2E0E81C4A}" type="presParOf" srcId="{6133C835-9166-45BE-949E-F5B5E93359DE}" destId="{40E9D65F-1862-405B-A063-206B0477D237}" srcOrd="0" destOrd="0" presId="urn:microsoft.com/office/officeart/2005/8/layout/lProcess2"/>
    <dgm:cxn modelId="{2765AC25-15E6-45B1-BEDB-B4129575EE23}" type="presParOf" srcId="{40E9D65F-1862-405B-A063-206B0477D237}" destId="{F5CFCE0C-6295-43A7-A674-8C12227D9BCB}" srcOrd="0" destOrd="0" presId="urn:microsoft.com/office/officeart/2005/8/layout/lProcess2"/>
    <dgm:cxn modelId="{F3EF924F-5750-42C2-9D47-93748E43E4E6}" type="presParOf" srcId="{D498F29E-1A2E-4DA2-940A-EA41C0B5C38E}" destId="{F19C9D8C-7FAE-4081-86A9-54694F2AB50E}" srcOrd="9" destOrd="0" presId="urn:microsoft.com/office/officeart/2005/8/layout/lProcess2"/>
    <dgm:cxn modelId="{A95BB849-2137-4CA6-A141-1A8237DDF7C1}" type="presParOf" srcId="{D498F29E-1A2E-4DA2-940A-EA41C0B5C38E}" destId="{CCBAD3AC-16D1-44C1-89EC-6460D7AED48E}" srcOrd="10" destOrd="0" presId="urn:microsoft.com/office/officeart/2005/8/layout/lProcess2"/>
    <dgm:cxn modelId="{BFCEC692-CE41-452C-83BB-6114048376FB}" type="presParOf" srcId="{CCBAD3AC-16D1-44C1-89EC-6460D7AED48E}" destId="{9F25E185-2B58-4B13-B6C9-4CDBB83FE704}" srcOrd="0" destOrd="0" presId="urn:microsoft.com/office/officeart/2005/8/layout/lProcess2"/>
    <dgm:cxn modelId="{31205E56-A293-4E0B-B5A7-48B504C32582}" type="presParOf" srcId="{CCBAD3AC-16D1-44C1-89EC-6460D7AED48E}" destId="{E4041DD3-7180-4582-A434-998DB85F4762}" srcOrd="1" destOrd="0" presId="urn:microsoft.com/office/officeart/2005/8/layout/lProcess2"/>
    <dgm:cxn modelId="{6F1CFB1C-994B-42AF-B88E-8392A4381916}" type="presParOf" srcId="{CCBAD3AC-16D1-44C1-89EC-6460D7AED48E}" destId="{77E0A166-0A52-46B8-B418-ABE9F576A44D}" srcOrd="2" destOrd="0" presId="urn:microsoft.com/office/officeart/2005/8/layout/lProcess2"/>
    <dgm:cxn modelId="{6101876E-A2CE-4818-A5CA-8FBDD5439156}" type="presParOf" srcId="{77E0A166-0A52-46B8-B418-ABE9F576A44D}" destId="{B464F5D4-E157-48A1-A581-0B7434007C3C}" srcOrd="0" destOrd="0" presId="urn:microsoft.com/office/officeart/2005/8/layout/lProcess2"/>
    <dgm:cxn modelId="{27339CA9-2E2C-481B-9BD1-4FE53457BDBF}" type="presParOf" srcId="{B464F5D4-E157-48A1-A581-0B7434007C3C}" destId="{735E796A-83D1-4636-A99B-8BC1D4BC71A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FB3F82-3033-4057-BD09-60A2A9786215}" type="doc">
      <dgm:prSet loTypeId="urn:microsoft.com/office/officeart/2005/8/layout/lProcess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sv-FI"/>
        </a:p>
      </dgm:t>
    </dgm:pt>
    <dgm:pt modelId="{DDF102B9-5F37-4C32-B53F-994167F926C5}">
      <dgm:prSet phldrT="[Text]"/>
      <dgm:spPr/>
      <dgm:t>
        <a:bodyPr/>
        <a:lstStyle/>
        <a:p>
          <a:r>
            <a:rPr lang="sv-SE" b="1" dirty="0" err="1"/>
            <a:t>Vastuuyksiköt</a:t>
          </a:r>
          <a:r>
            <a:rPr lang="sv-SE" b="1" dirty="0"/>
            <a:t>/</a:t>
          </a:r>
        </a:p>
        <a:p>
          <a:r>
            <a:rPr lang="sv-FI" b="1" dirty="0" err="1"/>
            <a:t>henkilöt</a:t>
          </a:r>
          <a:endParaRPr lang="sv-FI" b="1" dirty="0"/>
        </a:p>
      </dgm:t>
    </dgm:pt>
    <dgm:pt modelId="{DD18731A-DEB0-4657-B868-8671D2095C2C}" type="parTrans" cxnId="{689865ED-A21D-4492-ADE4-BF3DCB0D41A5}">
      <dgm:prSet/>
      <dgm:spPr/>
      <dgm:t>
        <a:bodyPr/>
        <a:lstStyle/>
        <a:p>
          <a:endParaRPr lang="sv-FI"/>
        </a:p>
      </dgm:t>
    </dgm:pt>
    <dgm:pt modelId="{65533229-E459-4140-BEBD-90A4A68269C0}" type="sibTrans" cxnId="{689865ED-A21D-4492-ADE4-BF3DCB0D41A5}">
      <dgm:prSet/>
      <dgm:spPr/>
      <dgm:t>
        <a:bodyPr/>
        <a:lstStyle/>
        <a:p>
          <a:endParaRPr lang="sv-FI"/>
        </a:p>
      </dgm:t>
    </dgm:pt>
    <dgm:pt modelId="{1216A16B-16AF-424A-B07A-C5BA34D4D57D}">
      <dgm:prSet phldrT="[Text]" custT="1"/>
      <dgm:spPr/>
      <dgm:t>
        <a:bodyPr/>
        <a:lstStyle/>
        <a:p>
          <a:r>
            <a:rPr lang="sv-SE" sz="1400" dirty="0" err="1"/>
            <a:t>Tekninen</a:t>
          </a:r>
          <a:r>
            <a:rPr lang="sv-SE" sz="1400" dirty="0"/>
            <a:t>, </a:t>
          </a:r>
          <a:r>
            <a:rPr lang="sv-SE" sz="1400" dirty="0" err="1"/>
            <a:t>kiinteistöt</a:t>
          </a:r>
          <a:endParaRPr lang="sv-FI" sz="1400" dirty="0"/>
        </a:p>
      </dgm:t>
    </dgm:pt>
    <dgm:pt modelId="{421743A7-5434-4FE7-A895-A3A523FE7B9E}" type="parTrans" cxnId="{D2D0C1FB-C018-4705-BF21-2AB8B5213A29}">
      <dgm:prSet/>
      <dgm:spPr/>
      <dgm:t>
        <a:bodyPr/>
        <a:lstStyle/>
        <a:p>
          <a:endParaRPr lang="sv-FI"/>
        </a:p>
      </dgm:t>
    </dgm:pt>
    <dgm:pt modelId="{31B56EFE-F010-45C5-8EC8-6C49494FAF39}" type="sibTrans" cxnId="{D2D0C1FB-C018-4705-BF21-2AB8B5213A29}">
      <dgm:prSet/>
      <dgm:spPr/>
      <dgm:t>
        <a:bodyPr/>
        <a:lstStyle/>
        <a:p>
          <a:endParaRPr lang="sv-FI"/>
        </a:p>
      </dgm:t>
    </dgm:pt>
    <dgm:pt modelId="{0ABBCE35-1318-4E78-A97C-AC6DE99E6996}">
      <dgm:prSet phldrT="[Text]" custT="1"/>
      <dgm:spPr/>
      <dgm:t>
        <a:bodyPr/>
        <a:lstStyle/>
        <a:p>
          <a:r>
            <a:rPr lang="sv-FI" sz="1400" dirty="0" err="1"/>
            <a:t>Kyseinen</a:t>
          </a:r>
          <a:r>
            <a:rPr lang="sv-FI" sz="1400" dirty="0"/>
            <a:t> </a:t>
          </a:r>
          <a:r>
            <a:rPr lang="sv-FI" sz="1400" dirty="0" err="1"/>
            <a:t>työyksikkö</a:t>
          </a:r>
          <a:endParaRPr lang="sv-FI" sz="1400" dirty="0"/>
        </a:p>
      </dgm:t>
    </dgm:pt>
    <dgm:pt modelId="{798612E0-69A1-4B40-80BE-DC4D173A1AD7}" type="parTrans" cxnId="{53973FED-E026-4638-84FF-4077A8714218}">
      <dgm:prSet/>
      <dgm:spPr/>
      <dgm:t>
        <a:bodyPr/>
        <a:lstStyle/>
        <a:p>
          <a:endParaRPr lang="sv-FI"/>
        </a:p>
      </dgm:t>
    </dgm:pt>
    <dgm:pt modelId="{5BB87137-7B3D-4B34-908D-875D988DBF7D}" type="sibTrans" cxnId="{53973FED-E026-4638-84FF-4077A8714218}">
      <dgm:prSet/>
      <dgm:spPr/>
      <dgm:t>
        <a:bodyPr/>
        <a:lstStyle/>
        <a:p>
          <a:endParaRPr lang="sv-FI"/>
        </a:p>
      </dgm:t>
    </dgm:pt>
    <dgm:pt modelId="{60BEB7DD-CCE1-4136-B8F0-080588BD44EE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1</a:t>
          </a:r>
          <a:endParaRPr lang="sv-FI" b="1" dirty="0"/>
        </a:p>
      </dgm:t>
    </dgm:pt>
    <dgm:pt modelId="{07FEF759-D157-4239-83EA-24D893DB7D04}" type="parTrans" cxnId="{9E03192A-404B-4F62-9B1C-7A1C50116597}">
      <dgm:prSet/>
      <dgm:spPr/>
      <dgm:t>
        <a:bodyPr/>
        <a:lstStyle/>
        <a:p>
          <a:endParaRPr lang="sv-FI"/>
        </a:p>
      </dgm:t>
    </dgm:pt>
    <dgm:pt modelId="{DFAFCB06-C771-4A79-BB20-737385444561}" type="sibTrans" cxnId="{9E03192A-404B-4F62-9B1C-7A1C50116597}">
      <dgm:prSet/>
      <dgm:spPr/>
      <dgm:t>
        <a:bodyPr/>
        <a:lstStyle/>
        <a:p>
          <a:endParaRPr lang="sv-FI"/>
        </a:p>
      </dgm:t>
    </dgm:pt>
    <dgm:pt modelId="{D8ABAA49-8513-4F41-9A89-1FA985C61294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Epäilys</a:t>
          </a:r>
          <a:endParaRPr lang="sv-FI" dirty="0">
            <a:solidFill>
              <a:schemeClr val="tx1"/>
            </a:solidFill>
          </a:endParaRPr>
        </a:p>
      </dgm:t>
    </dgm:pt>
    <dgm:pt modelId="{469939C8-6681-40C1-A700-A6E57EF987E9}" type="parTrans" cxnId="{4C1ADB05-1C59-483F-ACA5-395E7B37F9F4}">
      <dgm:prSet/>
      <dgm:spPr/>
      <dgm:t>
        <a:bodyPr/>
        <a:lstStyle/>
        <a:p>
          <a:endParaRPr lang="sv-FI"/>
        </a:p>
      </dgm:t>
    </dgm:pt>
    <dgm:pt modelId="{29EC856C-DA97-4213-A6AE-CB73418ED996}" type="sibTrans" cxnId="{4C1ADB05-1C59-483F-ACA5-395E7B37F9F4}">
      <dgm:prSet/>
      <dgm:spPr/>
      <dgm:t>
        <a:bodyPr/>
        <a:lstStyle/>
        <a:p>
          <a:endParaRPr lang="sv-FI"/>
        </a:p>
      </dgm:t>
    </dgm:pt>
    <dgm:pt modelId="{9C65EC38-54FF-43DD-8D5D-8F4152188945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Ensimmäiset</a:t>
          </a:r>
          <a:r>
            <a:rPr lang="sv-SE" dirty="0">
              <a:solidFill>
                <a:schemeClr val="tx1"/>
              </a:solidFill>
            </a:rPr>
            <a:t> </a:t>
          </a:r>
          <a:r>
            <a:rPr lang="sv-SE" dirty="0" err="1">
              <a:solidFill>
                <a:schemeClr val="tx1"/>
              </a:solidFill>
            </a:rPr>
            <a:t>toimenpiteet</a:t>
          </a:r>
          <a:endParaRPr lang="sv-SE" dirty="0">
            <a:solidFill>
              <a:schemeClr val="tx1"/>
            </a:solidFill>
          </a:endParaRPr>
        </a:p>
      </dgm:t>
    </dgm:pt>
    <dgm:pt modelId="{E0A23008-42EB-482A-9FC6-248515CDCE1F}" type="parTrans" cxnId="{20BCDF0A-4F99-4DA8-B20E-AF38CE4970D4}">
      <dgm:prSet/>
      <dgm:spPr/>
      <dgm:t>
        <a:bodyPr/>
        <a:lstStyle/>
        <a:p>
          <a:endParaRPr lang="sv-FI"/>
        </a:p>
      </dgm:t>
    </dgm:pt>
    <dgm:pt modelId="{21E17B4C-BF02-401C-BB53-56815324CD87}" type="sibTrans" cxnId="{20BCDF0A-4F99-4DA8-B20E-AF38CE4970D4}">
      <dgm:prSet/>
      <dgm:spPr/>
      <dgm:t>
        <a:bodyPr/>
        <a:lstStyle/>
        <a:p>
          <a:endParaRPr lang="sv-FI"/>
        </a:p>
      </dgm:t>
    </dgm:pt>
    <dgm:pt modelId="{C51A039E-3C51-42D8-8FFC-F4DEB108C3C9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2</a:t>
          </a:r>
          <a:endParaRPr lang="sv-FI" b="1" dirty="0"/>
        </a:p>
      </dgm:t>
    </dgm:pt>
    <dgm:pt modelId="{4D23C6DE-9B64-402F-B4D3-CAAC5425A1C3}" type="parTrans" cxnId="{38792430-B197-4F58-B621-5068A6A40F59}">
      <dgm:prSet/>
      <dgm:spPr/>
      <dgm:t>
        <a:bodyPr/>
        <a:lstStyle/>
        <a:p>
          <a:endParaRPr lang="sv-FI"/>
        </a:p>
      </dgm:t>
    </dgm:pt>
    <dgm:pt modelId="{FB7EF344-9C0C-495F-868D-516491C2500D}" type="sibTrans" cxnId="{38792430-B197-4F58-B621-5068A6A40F59}">
      <dgm:prSet/>
      <dgm:spPr/>
      <dgm:t>
        <a:bodyPr/>
        <a:lstStyle/>
        <a:p>
          <a:endParaRPr lang="sv-FI"/>
        </a:p>
      </dgm:t>
    </dgm:pt>
    <dgm:pt modelId="{CDB9F55F-8D86-4CCF-A536-DBF5F29ADD33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Valmistelut</a:t>
          </a:r>
          <a:endParaRPr lang="sv-FI" dirty="0">
            <a:solidFill>
              <a:schemeClr val="tx1"/>
            </a:solidFill>
          </a:endParaRPr>
        </a:p>
      </dgm:t>
    </dgm:pt>
    <dgm:pt modelId="{A4A38434-D5FC-4B26-9AAC-CB9DFC604DCC}" type="parTrans" cxnId="{D71614B5-74C6-4B52-BA00-7C7920A23200}">
      <dgm:prSet/>
      <dgm:spPr/>
      <dgm:t>
        <a:bodyPr/>
        <a:lstStyle/>
        <a:p>
          <a:endParaRPr lang="sv-FI"/>
        </a:p>
      </dgm:t>
    </dgm:pt>
    <dgm:pt modelId="{8216C43B-5F0B-461F-8F44-D1DCCB76DAEC}" type="sibTrans" cxnId="{D71614B5-74C6-4B52-BA00-7C7920A23200}">
      <dgm:prSet/>
      <dgm:spPr/>
      <dgm:t>
        <a:bodyPr/>
        <a:lstStyle/>
        <a:p>
          <a:endParaRPr lang="sv-FI"/>
        </a:p>
      </dgm:t>
    </dgm:pt>
    <dgm:pt modelId="{46828FA1-A7BD-4A9D-8B19-095F05C0B0F5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3</a:t>
          </a:r>
          <a:endParaRPr lang="sv-FI" b="1" dirty="0"/>
        </a:p>
      </dgm:t>
    </dgm:pt>
    <dgm:pt modelId="{1479AFBB-98F8-4A04-B32E-E816CC84AD29}" type="parTrans" cxnId="{D172D573-87E4-4762-8A7A-40012D430C1E}">
      <dgm:prSet/>
      <dgm:spPr/>
      <dgm:t>
        <a:bodyPr/>
        <a:lstStyle/>
        <a:p>
          <a:endParaRPr lang="sv-FI"/>
        </a:p>
      </dgm:t>
    </dgm:pt>
    <dgm:pt modelId="{6D4E1AB8-D3A6-4C4F-89A7-9BDE03BDF9AB}" type="sibTrans" cxnId="{D172D573-87E4-4762-8A7A-40012D430C1E}">
      <dgm:prSet/>
      <dgm:spPr/>
      <dgm:t>
        <a:bodyPr/>
        <a:lstStyle/>
        <a:p>
          <a:endParaRPr lang="sv-FI"/>
        </a:p>
      </dgm:t>
    </dgm:pt>
    <dgm:pt modelId="{DD5D3274-59E3-4A6C-92D7-59DD75EED068}">
      <dgm:prSet phldrT="[Text]" custT="1"/>
      <dgm:spPr/>
      <dgm:t>
        <a:bodyPr/>
        <a:lstStyle/>
        <a:p>
          <a:r>
            <a:rPr lang="sv-SE" sz="1400" dirty="0" err="1"/>
            <a:t>Sisäilmatyö-ryhmä</a:t>
          </a:r>
          <a:endParaRPr lang="sv-FI" sz="1400" dirty="0"/>
        </a:p>
      </dgm:t>
    </dgm:pt>
    <dgm:pt modelId="{F91A5FD1-0539-4BFE-AB89-BFE9BCA7E405}" type="parTrans" cxnId="{CB33B476-E0D3-46E1-B2CF-4B936A758F4B}">
      <dgm:prSet/>
      <dgm:spPr/>
      <dgm:t>
        <a:bodyPr/>
        <a:lstStyle/>
        <a:p>
          <a:endParaRPr lang="sv-FI"/>
        </a:p>
      </dgm:t>
    </dgm:pt>
    <dgm:pt modelId="{7D09C139-EE72-47E1-A8FF-4B2FF0DDDF17}" type="sibTrans" cxnId="{CB33B476-E0D3-46E1-B2CF-4B936A758F4B}">
      <dgm:prSet/>
      <dgm:spPr/>
      <dgm:t>
        <a:bodyPr/>
        <a:lstStyle/>
        <a:p>
          <a:endParaRPr lang="sv-FI"/>
        </a:p>
      </dgm:t>
    </dgm:pt>
    <dgm:pt modelId="{DF45C760-6DB1-4C8B-9E96-9107F69AFF40}">
      <dgm:prSet phldrT="[Text]" custT="1"/>
      <dgm:spPr/>
      <dgm:t>
        <a:bodyPr/>
        <a:lstStyle/>
        <a:p>
          <a:r>
            <a:rPr lang="sv-SE" sz="1400" dirty="0" err="1"/>
            <a:t>Työsuojelu</a:t>
          </a:r>
          <a:endParaRPr lang="sv-FI" sz="1400" dirty="0"/>
        </a:p>
      </dgm:t>
    </dgm:pt>
    <dgm:pt modelId="{077A2F29-0F8F-4868-8D89-898551D0FD8E}" type="parTrans" cxnId="{2E045797-99D0-45EF-B8F9-0E780D4C8292}">
      <dgm:prSet/>
      <dgm:spPr/>
      <dgm:t>
        <a:bodyPr/>
        <a:lstStyle/>
        <a:p>
          <a:endParaRPr lang="sv-FI"/>
        </a:p>
      </dgm:t>
    </dgm:pt>
    <dgm:pt modelId="{749FA2CD-C156-4309-8614-7C42201BA7B5}" type="sibTrans" cxnId="{2E045797-99D0-45EF-B8F9-0E780D4C8292}">
      <dgm:prSet/>
      <dgm:spPr/>
      <dgm:t>
        <a:bodyPr/>
        <a:lstStyle/>
        <a:p>
          <a:endParaRPr lang="sv-FI"/>
        </a:p>
      </dgm:t>
    </dgm:pt>
    <dgm:pt modelId="{839D0103-6357-42C5-93D0-4063D32B2538}">
      <dgm:prSet phldrT="[Text]" custT="1"/>
      <dgm:spPr/>
      <dgm:t>
        <a:bodyPr/>
        <a:lstStyle/>
        <a:p>
          <a:r>
            <a:rPr lang="sv-SE" sz="1400" dirty="0" err="1"/>
            <a:t>Työterveys-huolto</a:t>
          </a:r>
          <a:endParaRPr lang="sv-FI" sz="1400" dirty="0"/>
        </a:p>
      </dgm:t>
    </dgm:pt>
    <dgm:pt modelId="{28CF309C-1504-4BAF-96D5-C153ECC0E4D0}" type="parTrans" cxnId="{39602A65-E23A-4B09-B2ED-963A6AB95046}">
      <dgm:prSet/>
      <dgm:spPr/>
      <dgm:t>
        <a:bodyPr/>
        <a:lstStyle/>
        <a:p>
          <a:endParaRPr lang="sv-FI"/>
        </a:p>
      </dgm:t>
    </dgm:pt>
    <dgm:pt modelId="{1F7B3BB0-A8B6-4E59-AB46-1D11739AC49E}" type="sibTrans" cxnId="{39602A65-E23A-4B09-B2ED-963A6AB95046}">
      <dgm:prSet/>
      <dgm:spPr/>
      <dgm:t>
        <a:bodyPr/>
        <a:lstStyle/>
        <a:p>
          <a:endParaRPr lang="sv-FI"/>
        </a:p>
      </dgm:t>
    </dgm:pt>
    <dgm:pt modelId="{2125309E-34B4-4253-A1D1-E62FF9B6F2B7}">
      <dgm:prSet phldrT="[Text]" custT="1"/>
      <dgm:spPr/>
      <dgm:t>
        <a:bodyPr/>
        <a:lstStyle/>
        <a:p>
          <a:r>
            <a:rPr lang="sv-SE" sz="1400" dirty="0" err="1"/>
            <a:t>Asiantuntijat</a:t>
          </a:r>
          <a:endParaRPr lang="sv-FI" sz="1400" dirty="0"/>
        </a:p>
      </dgm:t>
    </dgm:pt>
    <dgm:pt modelId="{3F42F9EC-6EAD-46C3-BE21-4D2A5388C338}" type="parTrans" cxnId="{CA1DC0B9-238D-49C8-9A9E-FCDCBC543757}">
      <dgm:prSet/>
      <dgm:spPr/>
      <dgm:t>
        <a:bodyPr/>
        <a:lstStyle/>
        <a:p>
          <a:endParaRPr lang="sv-FI"/>
        </a:p>
      </dgm:t>
    </dgm:pt>
    <dgm:pt modelId="{C060FF10-B06D-45AA-BBFA-0DA209290CC6}" type="sibTrans" cxnId="{CA1DC0B9-238D-49C8-9A9E-FCDCBC543757}">
      <dgm:prSet/>
      <dgm:spPr/>
      <dgm:t>
        <a:bodyPr/>
        <a:lstStyle/>
        <a:p>
          <a:endParaRPr lang="sv-FI"/>
        </a:p>
      </dgm:t>
    </dgm:pt>
    <dgm:pt modelId="{312A3B7C-02E7-4A94-B9D0-FB8202F38888}">
      <dgm:prSet phldrT="[Text]"/>
      <dgm:spPr>
        <a:solidFill>
          <a:srgbClr val="92D050"/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4</a:t>
          </a:r>
          <a:endParaRPr lang="sv-FI" b="1" dirty="0"/>
        </a:p>
      </dgm:t>
    </dgm:pt>
    <dgm:pt modelId="{7005532C-3092-43A0-A8E7-7087F7BE8BA6}" type="parTrans" cxnId="{8B7D3022-2225-4E1E-8595-9D9EB432E2AE}">
      <dgm:prSet/>
      <dgm:spPr/>
      <dgm:t>
        <a:bodyPr/>
        <a:lstStyle/>
        <a:p>
          <a:endParaRPr lang="sv-FI"/>
        </a:p>
      </dgm:t>
    </dgm:pt>
    <dgm:pt modelId="{D91D2E20-F788-4BD9-A500-18AFE5783137}" type="sibTrans" cxnId="{8B7D3022-2225-4E1E-8595-9D9EB432E2AE}">
      <dgm:prSet/>
      <dgm:spPr/>
      <dgm:t>
        <a:bodyPr/>
        <a:lstStyle/>
        <a:p>
          <a:endParaRPr lang="sv-FI"/>
        </a:p>
      </dgm:t>
    </dgm:pt>
    <dgm:pt modelId="{8957A473-A2D3-4777-A365-1592DA68EB9D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Selvitys</a:t>
          </a:r>
          <a:endParaRPr lang="sv-FI" dirty="0">
            <a:solidFill>
              <a:schemeClr val="tx1"/>
            </a:solidFill>
          </a:endParaRPr>
        </a:p>
      </dgm:t>
    </dgm:pt>
    <dgm:pt modelId="{0EFA3B9B-9FBD-460A-8C54-0727299819C9}" type="parTrans" cxnId="{71A71186-3A4C-45FD-8D68-A4D389EB3954}">
      <dgm:prSet/>
      <dgm:spPr/>
      <dgm:t>
        <a:bodyPr/>
        <a:lstStyle/>
        <a:p>
          <a:endParaRPr lang="sv-FI"/>
        </a:p>
      </dgm:t>
    </dgm:pt>
    <dgm:pt modelId="{D3549CDE-9DC2-4AFF-B727-1C17D22C1909}" type="sibTrans" cxnId="{71A71186-3A4C-45FD-8D68-A4D389EB3954}">
      <dgm:prSet/>
      <dgm:spPr/>
      <dgm:t>
        <a:bodyPr/>
        <a:lstStyle/>
        <a:p>
          <a:endParaRPr lang="sv-FI"/>
        </a:p>
      </dgm:t>
    </dgm:pt>
    <dgm:pt modelId="{9FCF6DE9-FB25-4166-AD79-99DF2601F80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Toimenpiteet</a:t>
          </a:r>
          <a:endParaRPr lang="sv-FI" dirty="0">
            <a:solidFill>
              <a:schemeClr val="tx1"/>
            </a:solidFill>
          </a:endParaRPr>
        </a:p>
      </dgm:t>
    </dgm:pt>
    <dgm:pt modelId="{F61416AB-6BDF-45B1-9902-F3C7EEEBC30B}" type="parTrans" cxnId="{0861F56C-652B-4D19-8E80-36A686B99EDB}">
      <dgm:prSet/>
      <dgm:spPr/>
      <dgm:t>
        <a:bodyPr/>
        <a:lstStyle/>
        <a:p>
          <a:endParaRPr lang="sv-FI"/>
        </a:p>
      </dgm:t>
    </dgm:pt>
    <dgm:pt modelId="{23A885D3-397B-4A35-8669-37096E174D97}" type="sibTrans" cxnId="{0861F56C-652B-4D19-8E80-36A686B99EDB}">
      <dgm:prSet/>
      <dgm:spPr/>
      <dgm:t>
        <a:bodyPr/>
        <a:lstStyle/>
        <a:p>
          <a:endParaRPr lang="sv-FI"/>
        </a:p>
      </dgm:t>
    </dgm:pt>
    <dgm:pt modelId="{B9EB49D6-5F6A-4DBA-BEE4-98B238839B68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5</a:t>
          </a:r>
          <a:endParaRPr lang="sv-FI" b="1" dirty="0"/>
        </a:p>
      </dgm:t>
    </dgm:pt>
    <dgm:pt modelId="{16B5C39B-743F-41C4-9FF8-94D5BB6B8FCE}" type="parTrans" cxnId="{82F0589B-53C3-4F33-A81B-E1B6D600843A}">
      <dgm:prSet/>
      <dgm:spPr/>
      <dgm:t>
        <a:bodyPr/>
        <a:lstStyle/>
        <a:p>
          <a:endParaRPr lang="sv-FI"/>
        </a:p>
      </dgm:t>
    </dgm:pt>
    <dgm:pt modelId="{809B8364-BD70-4B19-BC98-409C51E37BAA}" type="sibTrans" cxnId="{82F0589B-53C3-4F33-A81B-E1B6D600843A}">
      <dgm:prSet/>
      <dgm:spPr/>
      <dgm:t>
        <a:bodyPr/>
        <a:lstStyle/>
        <a:p>
          <a:endParaRPr lang="sv-FI"/>
        </a:p>
      </dgm:t>
    </dgm:pt>
    <dgm:pt modelId="{CE0481A0-AFB9-4589-B293-366FFBF11454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Mahdollinen</a:t>
          </a:r>
          <a:r>
            <a:rPr lang="sv-SE" dirty="0">
              <a:solidFill>
                <a:schemeClr val="tx1"/>
              </a:solidFill>
            </a:rPr>
            <a:t> </a:t>
          </a:r>
          <a:r>
            <a:rPr lang="sv-SE" dirty="0" err="1">
              <a:solidFill>
                <a:schemeClr val="tx1"/>
              </a:solidFill>
            </a:rPr>
            <a:t>ilmoitus</a:t>
          </a:r>
          <a:endParaRPr lang="sv-SE" dirty="0">
            <a:solidFill>
              <a:schemeClr val="tx1"/>
            </a:solidFill>
          </a:endParaRPr>
        </a:p>
      </dgm:t>
    </dgm:pt>
    <dgm:pt modelId="{E11B2624-1049-4AE6-9B77-696A30423B2D}" type="parTrans" cxnId="{1B34745B-4EBD-49E2-8736-DBAAC1514D7D}">
      <dgm:prSet/>
      <dgm:spPr/>
      <dgm:t>
        <a:bodyPr/>
        <a:lstStyle/>
        <a:p>
          <a:endParaRPr lang="sv-FI"/>
        </a:p>
      </dgm:t>
    </dgm:pt>
    <dgm:pt modelId="{08F8AB54-2373-4FF3-A28A-CF4AD8DD5B53}" type="sibTrans" cxnId="{1B34745B-4EBD-49E2-8736-DBAAC1514D7D}">
      <dgm:prSet/>
      <dgm:spPr/>
      <dgm:t>
        <a:bodyPr/>
        <a:lstStyle/>
        <a:p>
          <a:endParaRPr lang="sv-FI"/>
        </a:p>
      </dgm:t>
    </dgm:pt>
    <dgm:pt modelId="{0911AC1C-33C6-4791-A637-11F9CD7A937E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Seuranta</a:t>
          </a:r>
          <a:endParaRPr lang="sv-FI" dirty="0">
            <a:solidFill>
              <a:schemeClr val="tx1"/>
            </a:solidFill>
          </a:endParaRPr>
        </a:p>
      </dgm:t>
    </dgm:pt>
    <dgm:pt modelId="{6817F9E6-9C0C-4925-9B46-D67E781233F8}" type="parTrans" cxnId="{99A2A199-F93E-4480-8FD3-824E846C470A}">
      <dgm:prSet/>
      <dgm:spPr/>
      <dgm:t>
        <a:bodyPr/>
        <a:lstStyle/>
        <a:p>
          <a:endParaRPr lang="sv-FI"/>
        </a:p>
      </dgm:t>
    </dgm:pt>
    <dgm:pt modelId="{2AD7A1E1-6234-48EE-BA35-B86D021A5C80}" type="sibTrans" cxnId="{99A2A199-F93E-4480-8FD3-824E846C470A}">
      <dgm:prSet/>
      <dgm:spPr/>
      <dgm:t>
        <a:bodyPr/>
        <a:lstStyle/>
        <a:p>
          <a:endParaRPr lang="sv-FI"/>
        </a:p>
      </dgm:t>
    </dgm:pt>
    <dgm:pt modelId="{688B5E9C-E32B-41D6-B6D5-903DA7014B16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Prosessin</a:t>
          </a:r>
          <a:r>
            <a:rPr lang="sv-SE" dirty="0">
              <a:solidFill>
                <a:schemeClr val="tx1"/>
              </a:solidFill>
            </a:rPr>
            <a:t> </a:t>
          </a:r>
          <a:r>
            <a:rPr lang="sv-SE" dirty="0" err="1">
              <a:solidFill>
                <a:schemeClr val="tx1"/>
              </a:solidFill>
            </a:rPr>
            <a:t>päätös</a:t>
          </a:r>
          <a:endParaRPr lang="sv-FI" dirty="0">
            <a:solidFill>
              <a:schemeClr val="tx1"/>
            </a:solidFill>
          </a:endParaRPr>
        </a:p>
      </dgm:t>
    </dgm:pt>
    <dgm:pt modelId="{3B5BF47F-AE69-4C62-9217-A026D3876030}" type="parTrans" cxnId="{C392A874-ECBB-4D86-AE4D-34154357AD8D}">
      <dgm:prSet/>
      <dgm:spPr/>
      <dgm:t>
        <a:bodyPr/>
        <a:lstStyle/>
        <a:p>
          <a:endParaRPr lang="sv-FI"/>
        </a:p>
      </dgm:t>
    </dgm:pt>
    <dgm:pt modelId="{D296F708-FA0D-4E6A-A922-1C61C0DD2602}" type="sibTrans" cxnId="{C392A874-ECBB-4D86-AE4D-34154357AD8D}">
      <dgm:prSet/>
      <dgm:spPr/>
      <dgm:t>
        <a:bodyPr/>
        <a:lstStyle/>
        <a:p>
          <a:endParaRPr lang="sv-FI"/>
        </a:p>
      </dgm:t>
    </dgm:pt>
    <dgm:pt modelId="{D498F29E-1A2E-4DA2-940A-EA41C0B5C38E}" type="pres">
      <dgm:prSet presAssocID="{6FFB3F82-3033-4057-BD09-60A2A9786215}" presName="theList" presStyleCnt="0">
        <dgm:presLayoutVars>
          <dgm:dir/>
          <dgm:animLvl val="lvl"/>
          <dgm:resizeHandles val="exact"/>
        </dgm:presLayoutVars>
      </dgm:prSet>
      <dgm:spPr/>
    </dgm:pt>
    <dgm:pt modelId="{CBC8D138-4442-4C81-AB37-B7B13F8CBA10}" type="pres">
      <dgm:prSet presAssocID="{DDF102B9-5F37-4C32-B53F-994167F926C5}" presName="compNode" presStyleCnt="0"/>
      <dgm:spPr/>
    </dgm:pt>
    <dgm:pt modelId="{BC305BC4-4E33-4BF4-B5E4-C1C11D32342E}" type="pres">
      <dgm:prSet presAssocID="{DDF102B9-5F37-4C32-B53F-994167F926C5}" presName="aNode" presStyleLbl="bgShp" presStyleIdx="0" presStyleCnt="6"/>
      <dgm:spPr/>
    </dgm:pt>
    <dgm:pt modelId="{C8648DD3-6198-4359-836C-BB92B1684547}" type="pres">
      <dgm:prSet presAssocID="{DDF102B9-5F37-4C32-B53F-994167F926C5}" presName="textNode" presStyleLbl="bgShp" presStyleIdx="0" presStyleCnt="6"/>
      <dgm:spPr/>
    </dgm:pt>
    <dgm:pt modelId="{13C6343C-7F72-4DAE-A845-AA7B798BBF33}" type="pres">
      <dgm:prSet presAssocID="{DDF102B9-5F37-4C32-B53F-994167F926C5}" presName="compChildNode" presStyleCnt="0"/>
      <dgm:spPr/>
    </dgm:pt>
    <dgm:pt modelId="{249D79B4-0F01-4CB7-B0A0-74C97D828E19}" type="pres">
      <dgm:prSet presAssocID="{DDF102B9-5F37-4C32-B53F-994167F926C5}" presName="theInnerList" presStyleCnt="0"/>
      <dgm:spPr/>
    </dgm:pt>
    <dgm:pt modelId="{37263E7A-1BCC-40E1-AEA0-B1DD912001B6}" type="pres">
      <dgm:prSet presAssocID="{1216A16B-16AF-424A-B07A-C5BA34D4D57D}" presName="childNode" presStyleLbl="node1" presStyleIdx="0" presStyleCnt="14">
        <dgm:presLayoutVars>
          <dgm:bulletEnabled val="1"/>
        </dgm:presLayoutVars>
      </dgm:prSet>
      <dgm:spPr/>
    </dgm:pt>
    <dgm:pt modelId="{22833BF9-CAF3-414A-9C73-97B1902B2925}" type="pres">
      <dgm:prSet presAssocID="{1216A16B-16AF-424A-B07A-C5BA34D4D57D}" presName="aSpace2" presStyleCnt="0"/>
      <dgm:spPr/>
    </dgm:pt>
    <dgm:pt modelId="{476FA1E9-4BA0-4172-9F34-FFE8AF07FC31}" type="pres">
      <dgm:prSet presAssocID="{0ABBCE35-1318-4E78-A97C-AC6DE99E6996}" presName="childNode" presStyleLbl="node1" presStyleIdx="1" presStyleCnt="14">
        <dgm:presLayoutVars>
          <dgm:bulletEnabled val="1"/>
        </dgm:presLayoutVars>
      </dgm:prSet>
      <dgm:spPr/>
    </dgm:pt>
    <dgm:pt modelId="{3A80AAC4-67BF-4E6A-B57B-71B63DE1734A}" type="pres">
      <dgm:prSet presAssocID="{0ABBCE35-1318-4E78-A97C-AC6DE99E6996}" presName="aSpace2" presStyleCnt="0"/>
      <dgm:spPr/>
    </dgm:pt>
    <dgm:pt modelId="{EEB1DC41-49CA-4A9A-8CAC-2EF859CBA562}" type="pres">
      <dgm:prSet presAssocID="{DD5D3274-59E3-4A6C-92D7-59DD75EED068}" presName="childNode" presStyleLbl="node1" presStyleIdx="2" presStyleCnt="14">
        <dgm:presLayoutVars>
          <dgm:bulletEnabled val="1"/>
        </dgm:presLayoutVars>
      </dgm:prSet>
      <dgm:spPr/>
    </dgm:pt>
    <dgm:pt modelId="{DD9777A0-3CFF-4129-840D-B17B906B144E}" type="pres">
      <dgm:prSet presAssocID="{DD5D3274-59E3-4A6C-92D7-59DD75EED068}" presName="aSpace2" presStyleCnt="0"/>
      <dgm:spPr/>
    </dgm:pt>
    <dgm:pt modelId="{EF2597C6-B28D-4516-89CF-A9BBA229009D}" type="pres">
      <dgm:prSet presAssocID="{DF45C760-6DB1-4C8B-9E96-9107F69AFF40}" presName="childNode" presStyleLbl="node1" presStyleIdx="3" presStyleCnt="14">
        <dgm:presLayoutVars>
          <dgm:bulletEnabled val="1"/>
        </dgm:presLayoutVars>
      </dgm:prSet>
      <dgm:spPr/>
    </dgm:pt>
    <dgm:pt modelId="{9270E346-CB12-4ED1-8BD7-B03005952298}" type="pres">
      <dgm:prSet presAssocID="{DF45C760-6DB1-4C8B-9E96-9107F69AFF40}" presName="aSpace2" presStyleCnt="0"/>
      <dgm:spPr/>
    </dgm:pt>
    <dgm:pt modelId="{059C4C19-8A95-4AFC-8082-045B96F5C71D}" type="pres">
      <dgm:prSet presAssocID="{839D0103-6357-42C5-93D0-4063D32B2538}" presName="childNode" presStyleLbl="node1" presStyleIdx="4" presStyleCnt="14">
        <dgm:presLayoutVars>
          <dgm:bulletEnabled val="1"/>
        </dgm:presLayoutVars>
      </dgm:prSet>
      <dgm:spPr/>
    </dgm:pt>
    <dgm:pt modelId="{C688C0CB-AD76-425C-ABBE-05FA389140C6}" type="pres">
      <dgm:prSet presAssocID="{839D0103-6357-42C5-93D0-4063D32B2538}" presName="aSpace2" presStyleCnt="0"/>
      <dgm:spPr/>
    </dgm:pt>
    <dgm:pt modelId="{9A00C970-9110-49AA-A9D6-DF948CB4A8E2}" type="pres">
      <dgm:prSet presAssocID="{2125309E-34B4-4253-A1D1-E62FF9B6F2B7}" presName="childNode" presStyleLbl="node1" presStyleIdx="5" presStyleCnt="14">
        <dgm:presLayoutVars>
          <dgm:bulletEnabled val="1"/>
        </dgm:presLayoutVars>
      </dgm:prSet>
      <dgm:spPr/>
    </dgm:pt>
    <dgm:pt modelId="{BC2A6593-0840-4FB3-8271-69488801F09F}" type="pres">
      <dgm:prSet presAssocID="{DDF102B9-5F37-4C32-B53F-994167F926C5}" presName="aSpace" presStyleCnt="0"/>
      <dgm:spPr/>
    </dgm:pt>
    <dgm:pt modelId="{F58BB3B9-3596-4CB6-AFF0-8A734DAD0755}" type="pres">
      <dgm:prSet presAssocID="{60BEB7DD-CCE1-4136-B8F0-080588BD44EE}" presName="compNode" presStyleCnt="0"/>
      <dgm:spPr/>
    </dgm:pt>
    <dgm:pt modelId="{EE03A1A5-EAE5-4229-9639-9F3549E17A12}" type="pres">
      <dgm:prSet presAssocID="{60BEB7DD-CCE1-4136-B8F0-080588BD44EE}" presName="aNode" presStyleLbl="bgShp" presStyleIdx="1" presStyleCnt="6"/>
      <dgm:spPr/>
    </dgm:pt>
    <dgm:pt modelId="{11EC877A-B61B-46AB-8E88-D7219B53FC6A}" type="pres">
      <dgm:prSet presAssocID="{60BEB7DD-CCE1-4136-B8F0-080588BD44EE}" presName="textNode" presStyleLbl="bgShp" presStyleIdx="1" presStyleCnt="6"/>
      <dgm:spPr/>
    </dgm:pt>
    <dgm:pt modelId="{F1D995F4-61B9-4E46-9AF4-7F11A21350C6}" type="pres">
      <dgm:prSet presAssocID="{60BEB7DD-CCE1-4136-B8F0-080588BD44EE}" presName="compChildNode" presStyleCnt="0"/>
      <dgm:spPr/>
    </dgm:pt>
    <dgm:pt modelId="{B446B0FD-2BCF-4529-BAC1-4E1BE387E21A}" type="pres">
      <dgm:prSet presAssocID="{60BEB7DD-CCE1-4136-B8F0-080588BD44EE}" presName="theInnerList" presStyleCnt="0"/>
      <dgm:spPr/>
    </dgm:pt>
    <dgm:pt modelId="{9167B249-3D01-47D7-A74F-88676523C3E6}" type="pres">
      <dgm:prSet presAssocID="{D8ABAA49-8513-4F41-9A89-1FA985C61294}" presName="childNode" presStyleLbl="node1" presStyleIdx="6" presStyleCnt="14">
        <dgm:presLayoutVars>
          <dgm:bulletEnabled val="1"/>
        </dgm:presLayoutVars>
      </dgm:prSet>
      <dgm:spPr/>
    </dgm:pt>
    <dgm:pt modelId="{37DEB27C-05DD-4EE2-8239-2C36CBB2DA4B}" type="pres">
      <dgm:prSet presAssocID="{D8ABAA49-8513-4F41-9A89-1FA985C61294}" presName="aSpace2" presStyleCnt="0"/>
      <dgm:spPr/>
    </dgm:pt>
    <dgm:pt modelId="{0857EE3D-62E5-41AC-A7D2-ABDEB5136439}" type="pres">
      <dgm:prSet presAssocID="{9C65EC38-54FF-43DD-8D5D-8F4152188945}" presName="childNode" presStyleLbl="node1" presStyleIdx="7" presStyleCnt="14">
        <dgm:presLayoutVars>
          <dgm:bulletEnabled val="1"/>
        </dgm:presLayoutVars>
      </dgm:prSet>
      <dgm:spPr/>
    </dgm:pt>
    <dgm:pt modelId="{023670C6-5C94-4C0A-A16B-34BA005329B2}" type="pres">
      <dgm:prSet presAssocID="{9C65EC38-54FF-43DD-8D5D-8F4152188945}" presName="aSpace2" presStyleCnt="0"/>
      <dgm:spPr/>
    </dgm:pt>
    <dgm:pt modelId="{7CCCCE44-84CD-4375-8B76-DB8C83A17C0F}" type="pres">
      <dgm:prSet presAssocID="{CE0481A0-AFB9-4589-B293-366FFBF11454}" presName="childNode" presStyleLbl="node1" presStyleIdx="8" presStyleCnt="14">
        <dgm:presLayoutVars>
          <dgm:bulletEnabled val="1"/>
        </dgm:presLayoutVars>
      </dgm:prSet>
      <dgm:spPr/>
    </dgm:pt>
    <dgm:pt modelId="{D55D2268-354D-4977-8C62-01AF07DDF304}" type="pres">
      <dgm:prSet presAssocID="{60BEB7DD-CCE1-4136-B8F0-080588BD44EE}" presName="aSpace" presStyleCnt="0"/>
      <dgm:spPr/>
    </dgm:pt>
    <dgm:pt modelId="{9BED5735-09D6-40CB-9876-13E083DC09B7}" type="pres">
      <dgm:prSet presAssocID="{C51A039E-3C51-42D8-8FFC-F4DEB108C3C9}" presName="compNode" presStyleCnt="0"/>
      <dgm:spPr/>
    </dgm:pt>
    <dgm:pt modelId="{362A8798-91FE-4C84-910C-D9096C17FFE8}" type="pres">
      <dgm:prSet presAssocID="{C51A039E-3C51-42D8-8FFC-F4DEB108C3C9}" presName="aNode" presStyleLbl="bgShp" presStyleIdx="2" presStyleCnt="6" custLinFactNeighborX="0" custLinFactNeighborY="0"/>
      <dgm:spPr/>
    </dgm:pt>
    <dgm:pt modelId="{611B9F7E-934B-4606-9BAE-F2F455D31F2C}" type="pres">
      <dgm:prSet presAssocID="{C51A039E-3C51-42D8-8FFC-F4DEB108C3C9}" presName="textNode" presStyleLbl="bgShp" presStyleIdx="2" presStyleCnt="6"/>
      <dgm:spPr/>
    </dgm:pt>
    <dgm:pt modelId="{3FF9A5B2-EC9E-47A0-B919-17CF0726C0AC}" type="pres">
      <dgm:prSet presAssocID="{C51A039E-3C51-42D8-8FFC-F4DEB108C3C9}" presName="compChildNode" presStyleCnt="0"/>
      <dgm:spPr/>
    </dgm:pt>
    <dgm:pt modelId="{E09DD198-3155-4D13-822F-91CF56441A43}" type="pres">
      <dgm:prSet presAssocID="{C51A039E-3C51-42D8-8FFC-F4DEB108C3C9}" presName="theInnerList" presStyleCnt="0"/>
      <dgm:spPr/>
    </dgm:pt>
    <dgm:pt modelId="{1FE52F54-823C-4099-93A3-9C68C7726CBA}" type="pres">
      <dgm:prSet presAssocID="{CDB9F55F-8D86-4CCF-A536-DBF5F29ADD33}" presName="childNode" presStyleLbl="node1" presStyleIdx="9" presStyleCnt="14">
        <dgm:presLayoutVars>
          <dgm:bulletEnabled val="1"/>
        </dgm:presLayoutVars>
      </dgm:prSet>
      <dgm:spPr/>
    </dgm:pt>
    <dgm:pt modelId="{9ACA5D25-E4E6-4EDE-85B9-071B8864E814}" type="pres">
      <dgm:prSet presAssocID="{C51A039E-3C51-42D8-8FFC-F4DEB108C3C9}" presName="aSpace" presStyleCnt="0"/>
      <dgm:spPr/>
    </dgm:pt>
    <dgm:pt modelId="{A2126FFF-C235-48E4-A4BD-3A2BF7D4D12F}" type="pres">
      <dgm:prSet presAssocID="{46828FA1-A7BD-4A9D-8B19-095F05C0B0F5}" presName="compNode" presStyleCnt="0"/>
      <dgm:spPr/>
    </dgm:pt>
    <dgm:pt modelId="{8FAFB5FC-05F5-478D-8FDB-704383302846}" type="pres">
      <dgm:prSet presAssocID="{46828FA1-A7BD-4A9D-8B19-095F05C0B0F5}" presName="aNode" presStyleLbl="bgShp" presStyleIdx="3" presStyleCnt="6"/>
      <dgm:spPr/>
    </dgm:pt>
    <dgm:pt modelId="{6F24D0CD-17E8-4B61-B217-6237F51316E5}" type="pres">
      <dgm:prSet presAssocID="{46828FA1-A7BD-4A9D-8B19-095F05C0B0F5}" presName="textNode" presStyleLbl="bgShp" presStyleIdx="3" presStyleCnt="6"/>
      <dgm:spPr/>
    </dgm:pt>
    <dgm:pt modelId="{76DD7AFC-462F-44E1-AEFB-6D6EE0ED63BC}" type="pres">
      <dgm:prSet presAssocID="{46828FA1-A7BD-4A9D-8B19-095F05C0B0F5}" presName="compChildNode" presStyleCnt="0"/>
      <dgm:spPr/>
    </dgm:pt>
    <dgm:pt modelId="{D275F511-C96C-4F41-8D8D-8D284ECED45B}" type="pres">
      <dgm:prSet presAssocID="{46828FA1-A7BD-4A9D-8B19-095F05C0B0F5}" presName="theInnerList" presStyleCnt="0"/>
      <dgm:spPr/>
    </dgm:pt>
    <dgm:pt modelId="{34D2AF4D-CA0F-4001-816A-164C6D2DBCE6}" type="pres">
      <dgm:prSet presAssocID="{8957A473-A2D3-4777-A365-1592DA68EB9D}" presName="childNode" presStyleLbl="node1" presStyleIdx="10" presStyleCnt="14">
        <dgm:presLayoutVars>
          <dgm:bulletEnabled val="1"/>
        </dgm:presLayoutVars>
      </dgm:prSet>
      <dgm:spPr/>
    </dgm:pt>
    <dgm:pt modelId="{7CCB5032-EE40-47EE-92C2-1D4C60ED5C28}" type="pres">
      <dgm:prSet presAssocID="{8957A473-A2D3-4777-A365-1592DA68EB9D}" presName="aSpace2" presStyleCnt="0"/>
      <dgm:spPr/>
    </dgm:pt>
    <dgm:pt modelId="{AE3742B7-1A03-4470-8E0B-8A967EAF4119}" type="pres">
      <dgm:prSet presAssocID="{9FCF6DE9-FB25-4166-AD79-99DF2601F807}" presName="childNode" presStyleLbl="node1" presStyleIdx="11" presStyleCnt="14">
        <dgm:presLayoutVars>
          <dgm:bulletEnabled val="1"/>
        </dgm:presLayoutVars>
      </dgm:prSet>
      <dgm:spPr/>
    </dgm:pt>
    <dgm:pt modelId="{22BD5D5C-B7D3-419F-9744-2DC6C9DDD7BD}" type="pres">
      <dgm:prSet presAssocID="{46828FA1-A7BD-4A9D-8B19-095F05C0B0F5}" presName="aSpace" presStyleCnt="0"/>
      <dgm:spPr/>
    </dgm:pt>
    <dgm:pt modelId="{D06DC582-7559-4E04-B57A-7A05A3433A76}" type="pres">
      <dgm:prSet presAssocID="{312A3B7C-02E7-4A94-B9D0-FB8202F38888}" presName="compNode" presStyleCnt="0"/>
      <dgm:spPr/>
    </dgm:pt>
    <dgm:pt modelId="{72F3785F-05BF-458E-A617-113CCE635CD5}" type="pres">
      <dgm:prSet presAssocID="{312A3B7C-02E7-4A94-B9D0-FB8202F38888}" presName="aNode" presStyleLbl="bgShp" presStyleIdx="4" presStyleCnt="6"/>
      <dgm:spPr/>
    </dgm:pt>
    <dgm:pt modelId="{5BF85F31-C463-40A5-9124-DA46D5E69330}" type="pres">
      <dgm:prSet presAssocID="{312A3B7C-02E7-4A94-B9D0-FB8202F38888}" presName="textNode" presStyleLbl="bgShp" presStyleIdx="4" presStyleCnt="6"/>
      <dgm:spPr/>
    </dgm:pt>
    <dgm:pt modelId="{6133C835-9166-45BE-949E-F5B5E93359DE}" type="pres">
      <dgm:prSet presAssocID="{312A3B7C-02E7-4A94-B9D0-FB8202F38888}" presName="compChildNode" presStyleCnt="0"/>
      <dgm:spPr/>
    </dgm:pt>
    <dgm:pt modelId="{40E9D65F-1862-405B-A063-206B0477D237}" type="pres">
      <dgm:prSet presAssocID="{312A3B7C-02E7-4A94-B9D0-FB8202F38888}" presName="theInnerList" presStyleCnt="0"/>
      <dgm:spPr/>
    </dgm:pt>
    <dgm:pt modelId="{F5CFCE0C-6295-43A7-A674-8C12227D9BCB}" type="pres">
      <dgm:prSet presAssocID="{0911AC1C-33C6-4791-A637-11F9CD7A937E}" presName="childNode" presStyleLbl="node1" presStyleIdx="12" presStyleCnt="14">
        <dgm:presLayoutVars>
          <dgm:bulletEnabled val="1"/>
        </dgm:presLayoutVars>
      </dgm:prSet>
      <dgm:spPr/>
    </dgm:pt>
    <dgm:pt modelId="{F19C9D8C-7FAE-4081-86A9-54694F2AB50E}" type="pres">
      <dgm:prSet presAssocID="{312A3B7C-02E7-4A94-B9D0-FB8202F38888}" presName="aSpace" presStyleCnt="0"/>
      <dgm:spPr/>
    </dgm:pt>
    <dgm:pt modelId="{CCBAD3AC-16D1-44C1-89EC-6460D7AED48E}" type="pres">
      <dgm:prSet presAssocID="{B9EB49D6-5F6A-4DBA-BEE4-98B238839B68}" presName="compNode" presStyleCnt="0"/>
      <dgm:spPr/>
    </dgm:pt>
    <dgm:pt modelId="{9F25E185-2B58-4B13-B6C9-4CDBB83FE704}" type="pres">
      <dgm:prSet presAssocID="{B9EB49D6-5F6A-4DBA-BEE4-98B238839B68}" presName="aNode" presStyleLbl="bgShp" presStyleIdx="5" presStyleCnt="6"/>
      <dgm:spPr/>
    </dgm:pt>
    <dgm:pt modelId="{E4041DD3-7180-4582-A434-998DB85F4762}" type="pres">
      <dgm:prSet presAssocID="{B9EB49D6-5F6A-4DBA-BEE4-98B238839B68}" presName="textNode" presStyleLbl="bgShp" presStyleIdx="5" presStyleCnt="6"/>
      <dgm:spPr/>
    </dgm:pt>
    <dgm:pt modelId="{77E0A166-0A52-46B8-B418-ABE9F576A44D}" type="pres">
      <dgm:prSet presAssocID="{B9EB49D6-5F6A-4DBA-BEE4-98B238839B68}" presName="compChildNode" presStyleCnt="0"/>
      <dgm:spPr/>
    </dgm:pt>
    <dgm:pt modelId="{B464F5D4-E157-48A1-A581-0B7434007C3C}" type="pres">
      <dgm:prSet presAssocID="{B9EB49D6-5F6A-4DBA-BEE4-98B238839B68}" presName="theInnerList" presStyleCnt="0"/>
      <dgm:spPr/>
    </dgm:pt>
    <dgm:pt modelId="{735E796A-83D1-4636-A99B-8BC1D4BC71A3}" type="pres">
      <dgm:prSet presAssocID="{688B5E9C-E32B-41D6-B6D5-903DA7014B16}" presName="childNode" presStyleLbl="node1" presStyleIdx="13" presStyleCnt="14">
        <dgm:presLayoutVars>
          <dgm:bulletEnabled val="1"/>
        </dgm:presLayoutVars>
      </dgm:prSet>
      <dgm:spPr/>
    </dgm:pt>
  </dgm:ptLst>
  <dgm:cxnLst>
    <dgm:cxn modelId="{4C1ADB05-1C59-483F-ACA5-395E7B37F9F4}" srcId="{60BEB7DD-CCE1-4136-B8F0-080588BD44EE}" destId="{D8ABAA49-8513-4F41-9A89-1FA985C61294}" srcOrd="0" destOrd="0" parTransId="{469939C8-6681-40C1-A700-A6E57EF987E9}" sibTransId="{29EC856C-DA97-4213-A6AE-CB73418ED996}"/>
    <dgm:cxn modelId="{20BCDF0A-4F99-4DA8-B20E-AF38CE4970D4}" srcId="{60BEB7DD-CCE1-4136-B8F0-080588BD44EE}" destId="{9C65EC38-54FF-43DD-8D5D-8F4152188945}" srcOrd="1" destOrd="0" parTransId="{E0A23008-42EB-482A-9FC6-248515CDCE1F}" sibTransId="{21E17B4C-BF02-401C-BB53-56815324CD87}"/>
    <dgm:cxn modelId="{03299A11-24C4-4F2A-AE90-8033C7676AD0}" type="presOf" srcId="{C51A039E-3C51-42D8-8FFC-F4DEB108C3C9}" destId="{362A8798-91FE-4C84-910C-D9096C17FFE8}" srcOrd="0" destOrd="0" presId="urn:microsoft.com/office/officeart/2005/8/layout/lProcess2"/>
    <dgm:cxn modelId="{61D9CF13-90F3-4846-AB6A-57180540B57D}" type="presOf" srcId="{46828FA1-A7BD-4A9D-8B19-095F05C0B0F5}" destId="{8FAFB5FC-05F5-478D-8FDB-704383302846}" srcOrd="0" destOrd="0" presId="urn:microsoft.com/office/officeart/2005/8/layout/lProcess2"/>
    <dgm:cxn modelId="{6BE88E18-75A0-4F93-B7A0-DA77A8620BE8}" type="presOf" srcId="{60BEB7DD-CCE1-4136-B8F0-080588BD44EE}" destId="{EE03A1A5-EAE5-4229-9639-9F3549E17A12}" srcOrd="0" destOrd="0" presId="urn:microsoft.com/office/officeart/2005/8/layout/lProcess2"/>
    <dgm:cxn modelId="{8B7D3022-2225-4E1E-8595-9D9EB432E2AE}" srcId="{6FFB3F82-3033-4057-BD09-60A2A9786215}" destId="{312A3B7C-02E7-4A94-B9D0-FB8202F38888}" srcOrd="4" destOrd="0" parTransId="{7005532C-3092-43A0-A8E7-7087F7BE8BA6}" sibTransId="{D91D2E20-F788-4BD9-A500-18AFE5783137}"/>
    <dgm:cxn modelId="{9E03192A-404B-4F62-9B1C-7A1C50116597}" srcId="{6FFB3F82-3033-4057-BD09-60A2A9786215}" destId="{60BEB7DD-CCE1-4136-B8F0-080588BD44EE}" srcOrd="1" destOrd="0" parTransId="{07FEF759-D157-4239-83EA-24D893DB7D04}" sibTransId="{DFAFCB06-C771-4A79-BB20-737385444561}"/>
    <dgm:cxn modelId="{38792430-B197-4F58-B621-5068A6A40F59}" srcId="{6FFB3F82-3033-4057-BD09-60A2A9786215}" destId="{C51A039E-3C51-42D8-8FFC-F4DEB108C3C9}" srcOrd="2" destOrd="0" parTransId="{4D23C6DE-9B64-402F-B4D3-CAAC5425A1C3}" sibTransId="{FB7EF344-9C0C-495F-868D-516491C2500D}"/>
    <dgm:cxn modelId="{F0AD743B-8ECA-4F01-8F1A-821DB90C48BD}" type="presOf" srcId="{312A3B7C-02E7-4A94-B9D0-FB8202F38888}" destId="{5BF85F31-C463-40A5-9124-DA46D5E69330}" srcOrd="1" destOrd="0" presId="urn:microsoft.com/office/officeart/2005/8/layout/lProcess2"/>
    <dgm:cxn modelId="{5FB3903D-6FF0-4EFD-A73B-587DDB216E70}" type="presOf" srcId="{DDF102B9-5F37-4C32-B53F-994167F926C5}" destId="{C8648DD3-6198-4359-836C-BB92B1684547}" srcOrd="1" destOrd="0" presId="urn:microsoft.com/office/officeart/2005/8/layout/lProcess2"/>
    <dgm:cxn modelId="{31A69F3D-CE06-45F9-BAB3-7285F4E096F7}" type="presOf" srcId="{839D0103-6357-42C5-93D0-4063D32B2538}" destId="{059C4C19-8A95-4AFC-8082-045B96F5C71D}" srcOrd="0" destOrd="0" presId="urn:microsoft.com/office/officeart/2005/8/layout/lProcess2"/>
    <dgm:cxn modelId="{DF8B793E-2D2B-4114-A4CD-CAE92A0A46A9}" type="presOf" srcId="{CE0481A0-AFB9-4589-B293-366FFBF11454}" destId="{7CCCCE44-84CD-4375-8B76-DB8C83A17C0F}" srcOrd="0" destOrd="0" presId="urn:microsoft.com/office/officeart/2005/8/layout/lProcess2"/>
    <dgm:cxn modelId="{1B34745B-4EBD-49E2-8736-DBAAC1514D7D}" srcId="{60BEB7DD-CCE1-4136-B8F0-080588BD44EE}" destId="{CE0481A0-AFB9-4589-B293-366FFBF11454}" srcOrd="2" destOrd="0" parTransId="{E11B2624-1049-4AE6-9B77-696A30423B2D}" sibTransId="{08F8AB54-2373-4FF3-A28A-CF4AD8DD5B53}"/>
    <dgm:cxn modelId="{6396CD5E-685B-4600-8048-973DA74F6D23}" type="presOf" srcId="{312A3B7C-02E7-4A94-B9D0-FB8202F38888}" destId="{72F3785F-05BF-458E-A617-113CCE635CD5}" srcOrd="0" destOrd="0" presId="urn:microsoft.com/office/officeart/2005/8/layout/lProcess2"/>
    <dgm:cxn modelId="{39602A65-E23A-4B09-B2ED-963A6AB95046}" srcId="{DDF102B9-5F37-4C32-B53F-994167F926C5}" destId="{839D0103-6357-42C5-93D0-4063D32B2538}" srcOrd="4" destOrd="0" parTransId="{28CF309C-1504-4BAF-96D5-C153ECC0E4D0}" sibTransId="{1F7B3BB0-A8B6-4E59-AB46-1D11739AC49E}"/>
    <dgm:cxn modelId="{8CB47766-818A-420F-9690-BAA985539FA0}" type="presOf" srcId="{CDB9F55F-8D86-4CCF-A536-DBF5F29ADD33}" destId="{1FE52F54-823C-4099-93A3-9C68C7726CBA}" srcOrd="0" destOrd="0" presId="urn:microsoft.com/office/officeart/2005/8/layout/lProcess2"/>
    <dgm:cxn modelId="{EF81EA4A-217B-4EF8-A6C8-226E69B12552}" type="presOf" srcId="{60BEB7DD-CCE1-4136-B8F0-080588BD44EE}" destId="{11EC877A-B61B-46AB-8E88-D7219B53FC6A}" srcOrd="1" destOrd="0" presId="urn:microsoft.com/office/officeart/2005/8/layout/lProcess2"/>
    <dgm:cxn modelId="{0861F56C-652B-4D19-8E80-36A686B99EDB}" srcId="{46828FA1-A7BD-4A9D-8B19-095F05C0B0F5}" destId="{9FCF6DE9-FB25-4166-AD79-99DF2601F807}" srcOrd="1" destOrd="0" parTransId="{F61416AB-6BDF-45B1-9902-F3C7EEEBC30B}" sibTransId="{23A885D3-397B-4A35-8669-37096E174D97}"/>
    <dgm:cxn modelId="{3B08974D-3C6C-485C-BAAD-6996C465C8CB}" type="presOf" srcId="{2125309E-34B4-4253-A1D1-E62FF9B6F2B7}" destId="{9A00C970-9110-49AA-A9D6-DF948CB4A8E2}" srcOrd="0" destOrd="0" presId="urn:microsoft.com/office/officeart/2005/8/layout/lProcess2"/>
    <dgm:cxn modelId="{41E15670-37C3-4E28-BF47-87DCD9801329}" type="presOf" srcId="{C51A039E-3C51-42D8-8FFC-F4DEB108C3C9}" destId="{611B9F7E-934B-4606-9BAE-F2F455D31F2C}" srcOrd="1" destOrd="0" presId="urn:microsoft.com/office/officeart/2005/8/layout/lProcess2"/>
    <dgm:cxn modelId="{D172D573-87E4-4762-8A7A-40012D430C1E}" srcId="{6FFB3F82-3033-4057-BD09-60A2A9786215}" destId="{46828FA1-A7BD-4A9D-8B19-095F05C0B0F5}" srcOrd="3" destOrd="0" parTransId="{1479AFBB-98F8-4A04-B32E-E816CC84AD29}" sibTransId="{6D4E1AB8-D3A6-4C4F-89A7-9BDE03BDF9AB}"/>
    <dgm:cxn modelId="{B6B1D953-952A-443D-B7B5-CC6ED2BCC798}" type="presOf" srcId="{8957A473-A2D3-4777-A365-1592DA68EB9D}" destId="{34D2AF4D-CA0F-4001-816A-164C6D2DBCE6}" srcOrd="0" destOrd="0" presId="urn:microsoft.com/office/officeart/2005/8/layout/lProcess2"/>
    <dgm:cxn modelId="{C392A874-ECBB-4D86-AE4D-34154357AD8D}" srcId="{B9EB49D6-5F6A-4DBA-BEE4-98B238839B68}" destId="{688B5E9C-E32B-41D6-B6D5-903DA7014B16}" srcOrd="0" destOrd="0" parTransId="{3B5BF47F-AE69-4C62-9217-A026D3876030}" sibTransId="{D296F708-FA0D-4E6A-A922-1C61C0DD2602}"/>
    <dgm:cxn modelId="{CB33B476-E0D3-46E1-B2CF-4B936A758F4B}" srcId="{DDF102B9-5F37-4C32-B53F-994167F926C5}" destId="{DD5D3274-59E3-4A6C-92D7-59DD75EED068}" srcOrd="2" destOrd="0" parTransId="{F91A5FD1-0539-4BFE-AB89-BFE9BCA7E405}" sibTransId="{7D09C139-EE72-47E1-A8FF-4B2FF0DDDF17}"/>
    <dgm:cxn modelId="{80A78B58-9008-4C44-9200-4C3C8087C76B}" type="presOf" srcId="{1216A16B-16AF-424A-B07A-C5BA34D4D57D}" destId="{37263E7A-1BCC-40E1-AEA0-B1DD912001B6}" srcOrd="0" destOrd="0" presId="urn:microsoft.com/office/officeart/2005/8/layout/lProcess2"/>
    <dgm:cxn modelId="{8253D581-A380-420E-BF1A-B06167E7C71B}" type="presOf" srcId="{9C65EC38-54FF-43DD-8D5D-8F4152188945}" destId="{0857EE3D-62E5-41AC-A7D2-ABDEB5136439}" srcOrd="0" destOrd="0" presId="urn:microsoft.com/office/officeart/2005/8/layout/lProcess2"/>
    <dgm:cxn modelId="{71A71186-3A4C-45FD-8D68-A4D389EB3954}" srcId="{46828FA1-A7BD-4A9D-8B19-095F05C0B0F5}" destId="{8957A473-A2D3-4777-A365-1592DA68EB9D}" srcOrd="0" destOrd="0" parTransId="{0EFA3B9B-9FBD-460A-8C54-0727299819C9}" sibTransId="{D3549CDE-9DC2-4AFF-B727-1C17D22C1909}"/>
    <dgm:cxn modelId="{946B8B8E-23B4-4DE5-BE70-0D647FB40B0E}" type="presOf" srcId="{DDF102B9-5F37-4C32-B53F-994167F926C5}" destId="{BC305BC4-4E33-4BF4-B5E4-C1C11D32342E}" srcOrd="0" destOrd="0" presId="urn:microsoft.com/office/officeart/2005/8/layout/lProcess2"/>
    <dgm:cxn modelId="{A3ACC595-1291-4F85-ACA0-E6A621C4E1DB}" type="presOf" srcId="{9FCF6DE9-FB25-4166-AD79-99DF2601F807}" destId="{AE3742B7-1A03-4470-8E0B-8A967EAF4119}" srcOrd="0" destOrd="0" presId="urn:microsoft.com/office/officeart/2005/8/layout/lProcess2"/>
    <dgm:cxn modelId="{2E045797-99D0-45EF-B8F9-0E780D4C8292}" srcId="{DDF102B9-5F37-4C32-B53F-994167F926C5}" destId="{DF45C760-6DB1-4C8B-9E96-9107F69AFF40}" srcOrd="3" destOrd="0" parTransId="{077A2F29-0F8F-4868-8D89-898551D0FD8E}" sibTransId="{749FA2CD-C156-4309-8614-7C42201BA7B5}"/>
    <dgm:cxn modelId="{99A2A199-F93E-4480-8FD3-824E846C470A}" srcId="{312A3B7C-02E7-4A94-B9D0-FB8202F38888}" destId="{0911AC1C-33C6-4791-A637-11F9CD7A937E}" srcOrd="0" destOrd="0" parTransId="{6817F9E6-9C0C-4925-9B46-D67E781233F8}" sibTransId="{2AD7A1E1-6234-48EE-BA35-B86D021A5C80}"/>
    <dgm:cxn modelId="{82F0589B-53C3-4F33-A81B-E1B6D600843A}" srcId="{6FFB3F82-3033-4057-BD09-60A2A9786215}" destId="{B9EB49D6-5F6A-4DBA-BEE4-98B238839B68}" srcOrd="5" destOrd="0" parTransId="{16B5C39B-743F-41C4-9FF8-94D5BB6B8FCE}" sibTransId="{809B8364-BD70-4B19-BC98-409C51E37BAA}"/>
    <dgm:cxn modelId="{D71614B5-74C6-4B52-BA00-7C7920A23200}" srcId="{C51A039E-3C51-42D8-8FFC-F4DEB108C3C9}" destId="{CDB9F55F-8D86-4CCF-A536-DBF5F29ADD33}" srcOrd="0" destOrd="0" parTransId="{A4A38434-D5FC-4B26-9AAC-CB9DFC604DCC}" sibTransId="{8216C43B-5F0B-461F-8F44-D1DCCB76DAEC}"/>
    <dgm:cxn modelId="{CA1DC0B9-238D-49C8-9A9E-FCDCBC543757}" srcId="{DDF102B9-5F37-4C32-B53F-994167F926C5}" destId="{2125309E-34B4-4253-A1D1-E62FF9B6F2B7}" srcOrd="5" destOrd="0" parTransId="{3F42F9EC-6EAD-46C3-BE21-4D2A5388C338}" sibTransId="{C060FF10-B06D-45AA-BBFA-0DA209290CC6}"/>
    <dgm:cxn modelId="{4688C5BD-4C91-4FB2-BEFE-2E7B60F762AC}" type="presOf" srcId="{B9EB49D6-5F6A-4DBA-BEE4-98B238839B68}" destId="{E4041DD3-7180-4582-A434-998DB85F4762}" srcOrd="1" destOrd="0" presId="urn:microsoft.com/office/officeart/2005/8/layout/lProcess2"/>
    <dgm:cxn modelId="{864E90C5-502C-4EE5-AAE2-016F7B02F3AD}" type="presOf" srcId="{6FFB3F82-3033-4057-BD09-60A2A9786215}" destId="{D498F29E-1A2E-4DA2-940A-EA41C0B5C38E}" srcOrd="0" destOrd="0" presId="urn:microsoft.com/office/officeart/2005/8/layout/lProcess2"/>
    <dgm:cxn modelId="{C56CECC9-5AEA-49B6-9735-373402A1048E}" type="presOf" srcId="{0911AC1C-33C6-4791-A637-11F9CD7A937E}" destId="{F5CFCE0C-6295-43A7-A674-8C12227D9BCB}" srcOrd="0" destOrd="0" presId="urn:microsoft.com/office/officeart/2005/8/layout/lProcess2"/>
    <dgm:cxn modelId="{AC0A3ECC-38D1-4A65-863C-340F288C8730}" type="presOf" srcId="{DD5D3274-59E3-4A6C-92D7-59DD75EED068}" destId="{EEB1DC41-49CA-4A9A-8CAC-2EF859CBA562}" srcOrd="0" destOrd="0" presId="urn:microsoft.com/office/officeart/2005/8/layout/lProcess2"/>
    <dgm:cxn modelId="{9D5763CD-8E80-416B-876E-57802B08DC4F}" type="presOf" srcId="{D8ABAA49-8513-4F41-9A89-1FA985C61294}" destId="{9167B249-3D01-47D7-A74F-88676523C3E6}" srcOrd="0" destOrd="0" presId="urn:microsoft.com/office/officeart/2005/8/layout/lProcess2"/>
    <dgm:cxn modelId="{BAE050D6-2892-4EAC-B336-21C45DE5A55C}" type="presOf" srcId="{46828FA1-A7BD-4A9D-8B19-095F05C0B0F5}" destId="{6F24D0CD-17E8-4B61-B217-6237F51316E5}" srcOrd="1" destOrd="0" presId="urn:microsoft.com/office/officeart/2005/8/layout/lProcess2"/>
    <dgm:cxn modelId="{525DB3E6-606E-4E64-9382-0F00691C76BB}" type="presOf" srcId="{DF45C760-6DB1-4C8B-9E96-9107F69AFF40}" destId="{EF2597C6-B28D-4516-89CF-A9BBA229009D}" srcOrd="0" destOrd="0" presId="urn:microsoft.com/office/officeart/2005/8/layout/lProcess2"/>
    <dgm:cxn modelId="{34DFB1E7-80D1-4D3F-9F02-1759C6074E64}" type="presOf" srcId="{B9EB49D6-5F6A-4DBA-BEE4-98B238839B68}" destId="{9F25E185-2B58-4B13-B6C9-4CDBB83FE704}" srcOrd="0" destOrd="0" presId="urn:microsoft.com/office/officeart/2005/8/layout/lProcess2"/>
    <dgm:cxn modelId="{53973FED-E026-4638-84FF-4077A8714218}" srcId="{DDF102B9-5F37-4C32-B53F-994167F926C5}" destId="{0ABBCE35-1318-4E78-A97C-AC6DE99E6996}" srcOrd="1" destOrd="0" parTransId="{798612E0-69A1-4B40-80BE-DC4D173A1AD7}" sibTransId="{5BB87137-7B3D-4B34-908D-875D988DBF7D}"/>
    <dgm:cxn modelId="{689865ED-A21D-4492-ADE4-BF3DCB0D41A5}" srcId="{6FFB3F82-3033-4057-BD09-60A2A9786215}" destId="{DDF102B9-5F37-4C32-B53F-994167F926C5}" srcOrd="0" destOrd="0" parTransId="{DD18731A-DEB0-4657-B868-8671D2095C2C}" sibTransId="{65533229-E459-4140-BEBD-90A4A68269C0}"/>
    <dgm:cxn modelId="{2C55C6EF-1CA6-4459-AFD9-A76937BC5D60}" type="presOf" srcId="{688B5E9C-E32B-41D6-B6D5-903DA7014B16}" destId="{735E796A-83D1-4636-A99B-8BC1D4BC71A3}" srcOrd="0" destOrd="0" presId="urn:microsoft.com/office/officeart/2005/8/layout/lProcess2"/>
    <dgm:cxn modelId="{DBB43CF0-7F42-4A4D-BEB2-302A0CD59471}" type="presOf" srcId="{0ABBCE35-1318-4E78-A97C-AC6DE99E6996}" destId="{476FA1E9-4BA0-4172-9F34-FFE8AF07FC31}" srcOrd="0" destOrd="0" presId="urn:microsoft.com/office/officeart/2005/8/layout/lProcess2"/>
    <dgm:cxn modelId="{D2D0C1FB-C018-4705-BF21-2AB8B5213A29}" srcId="{DDF102B9-5F37-4C32-B53F-994167F926C5}" destId="{1216A16B-16AF-424A-B07A-C5BA34D4D57D}" srcOrd="0" destOrd="0" parTransId="{421743A7-5434-4FE7-A895-A3A523FE7B9E}" sibTransId="{31B56EFE-F010-45C5-8EC8-6C49494FAF39}"/>
    <dgm:cxn modelId="{9808E3A4-2C5B-4085-9BAC-AF88CFB3A9AE}" type="presParOf" srcId="{D498F29E-1A2E-4DA2-940A-EA41C0B5C38E}" destId="{CBC8D138-4442-4C81-AB37-B7B13F8CBA10}" srcOrd="0" destOrd="0" presId="urn:microsoft.com/office/officeart/2005/8/layout/lProcess2"/>
    <dgm:cxn modelId="{32738194-84CB-4552-9CD8-4913E4DEAFBD}" type="presParOf" srcId="{CBC8D138-4442-4C81-AB37-B7B13F8CBA10}" destId="{BC305BC4-4E33-4BF4-B5E4-C1C11D32342E}" srcOrd="0" destOrd="0" presId="urn:microsoft.com/office/officeart/2005/8/layout/lProcess2"/>
    <dgm:cxn modelId="{841725EE-CC59-411A-A31A-986745F521EB}" type="presParOf" srcId="{CBC8D138-4442-4C81-AB37-B7B13F8CBA10}" destId="{C8648DD3-6198-4359-836C-BB92B1684547}" srcOrd="1" destOrd="0" presId="urn:microsoft.com/office/officeart/2005/8/layout/lProcess2"/>
    <dgm:cxn modelId="{000CE14F-E9CB-4F32-80B7-409734484F3F}" type="presParOf" srcId="{CBC8D138-4442-4C81-AB37-B7B13F8CBA10}" destId="{13C6343C-7F72-4DAE-A845-AA7B798BBF33}" srcOrd="2" destOrd="0" presId="urn:microsoft.com/office/officeart/2005/8/layout/lProcess2"/>
    <dgm:cxn modelId="{2B84BDA5-C110-43A5-AA73-FD6F19B6EEB2}" type="presParOf" srcId="{13C6343C-7F72-4DAE-A845-AA7B798BBF33}" destId="{249D79B4-0F01-4CB7-B0A0-74C97D828E19}" srcOrd="0" destOrd="0" presId="urn:microsoft.com/office/officeart/2005/8/layout/lProcess2"/>
    <dgm:cxn modelId="{5BDDCA31-455E-4841-B85B-883DB93BEFA9}" type="presParOf" srcId="{249D79B4-0F01-4CB7-B0A0-74C97D828E19}" destId="{37263E7A-1BCC-40E1-AEA0-B1DD912001B6}" srcOrd="0" destOrd="0" presId="urn:microsoft.com/office/officeart/2005/8/layout/lProcess2"/>
    <dgm:cxn modelId="{A56120B6-843B-4691-9358-9F48474B9A08}" type="presParOf" srcId="{249D79B4-0F01-4CB7-B0A0-74C97D828E19}" destId="{22833BF9-CAF3-414A-9C73-97B1902B2925}" srcOrd="1" destOrd="0" presId="urn:microsoft.com/office/officeart/2005/8/layout/lProcess2"/>
    <dgm:cxn modelId="{9316266B-AB47-48F7-95C5-BCA93130CF3F}" type="presParOf" srcId="{249D79B4-0F01-4CB7-B0A0-74C97D828E19}" destId="{476FA1E9-4BA0-4172-9F34-FFE8AF07FC31}" srcOrd="2" destOrd="0" presId="urn:microsoft.com/office/officeart/2005/8/layout/lProcess2"/>
    <dgm:cxn modelId="{B3EB117E-2741-41C7-8EFF-D854F3E11628}" type="presParOf" srcId="{249D79B4-0F01-4CB7-B0A0-74C97D828E19}" destId="{3A80AAC4-67BF-4E6A-B57B-71B63DE1734A}" srcOrd="3" destOrd="0" presId="urn:microsoft.com/office/officeart/2005/8/layout/lProcess2"/>
    <dgm:cxn modelId="{CB371BBF-6F64-474E-9DF0-77D2B17463DC}" type="presParOf" srcId="{249D79B4-0F01-4CB7-B0A0-74C97D828E19}" destId="{EEB1DC41-49CA-4A9A-8CAC-2EF859CBA562}" srcOrd="4" destOrd="0" presId="urn:microsoft.com/office/officeart/2005/8/layout/lProcess2"/>
    <dgm:cxn modelId="{ECAA0989-ADEB-4FDE-93F6-66D3993B0C4D}" type="presParOf" srcId="{249D79B4-0F01-4CB7-B0A0-74C97D828E19}" destId="{DD9777A0-3CFF-4129-840D-B17B906B144E}" srcOrd="5" destOrd="0" presId="urn:microsoft.com/office/officeart/2005/8/layout/lProcess2"/>
    <dgm:cxn modelId="{C844145F-DA1A-403C-9D02-D12547467D6E}" type="presParOf" srcId="{249D79B4-0F01-4CB7-B0A0-74C97D828E19}" destId="{EF2597C6-B28D-4516-89CF-A9BBA229009D}" srcOrd="6" destOrd="0" presId="urn:microsoft.com/office/officeart/2005/8/layout/lProcess2"/>
    <dgm:cxn modelId="{F9F9B5AB-84B0-4261-B54E-69DDA0537B6D}" type="presParOf" srcId="{249D79B4-0F01-4CB7-B0A0-74C97D828E19}" destId="{9270E346-CB12-4ED1-8BD7-B03005952298}" srcOrd="7" destOrd="0" presId="urn:microsoft.com/office/officeart/2005/8/layout/lProcess2"/>
    <dgm:cxn modelId="{FF3784AD-CBEA-4F9E-8E60-FCF4F2C1E7FD}" type="presParOf" srcId="{249D79B4-0F01-4CB7-B0A0-74C97D828E19}" destId="{059C4C19-8A95-4AFC-8082-045B96F5C71D}" srcOrd="8" destOrd="0" presId="urn:microsoft.com/office/officeart/2005/8/layout/lProcess2"/>
    <dgm:cxn modelId="{25BD600E-7490-4253-8CFC-BF024F9D3B09}" type="presParOf" srcId="{249D79B4-0F01-4CB7-B0A0-74C97D828E19}" destId="{C688C0CB-AD76-425C-ABBE-05FA389140C6}" srcOrd="9" destOrd="0" presId="urn:microsoft.com/office/officeart/2005/8/layout/lProcess2"/>
    <dgm:cxn modelId="{FE097DE0-BD90-4D3C-A9D7-CBAF7CEC9621}" type="presParOf" srcId="{249D79B4-0F01-4CB7-B0A0-74C97D828E19}" destId="{9A00C970-9110-49AA-A9D6-DF948CB4A8E2}" srcOrd="10" destOrd="0" presId="urn:microsoft.com/office/officeart/2005/8/layout/lProcess2"/>
    <dgm:cxn modelId="{D86F8CA0-4904-47A0-898F-917E80D71D28}" type="presParOf" srcId="{D498F29E-1A2E-4DA2-940A-EA41C0B5C38E}" destId="{BC2A6593-0840-4FB3-8271-69488801F09F}" srcOrd="1" destOrd="0" presId="urn:microsoft.com/office/officeart/2005/8/layout/lProcess2"/>
    <dgm:cxn modelId="{5B640DA5-3E93-45E0-ADE4-7920254322F7}" type="presParOf" srcId="{D498F29E-1A2E-4DA2-940A-EA41C0B5C38E}" destId="{F58BB3B9-3596-4CB6-AFF0-8A734DAD0755}" srcOrd="2" destOrd="0" presId="urn:microsoft.com/office/officeart/2005/8/layout/lProcess2"/>
    <dgm:cxn modelId="{56CCEEB6-EEF8-46B6-BBF4-91747F232E7B}" type="presParOf" srcId="{F58BB3B9-3596-4CB6-AFF0-8A734DAD0755}" destId="{EE03A1A5-EAE5-4229-9639-9F3549E17A12}" srcOrd="0" destOrd="0" presId="urn:microsoft.com/office/officeart/2005/8/layout/lProcess2"/>
    <dgm:cxn modelId="{33BB76A9-7622-4C09-BC8F-079BDE478142}" type="presParOf" srcId="{F58BB3B9-3596-4CB6-AFF0-8A734DAD0755}" destId="{11EC877A-B61B-46AB-8E88-D7219B53FC6A}" srcOrd="1" destOrd="0" presId="urn:microsoft.com/office/officeart/2005/8/layout/lProcess2"/>
    <dgm:cxn modelId="{9C96981B-DFA0-4947-9510-3B8473A1D712}" type="presParOf" srcId="{F58BB3B9-3596-4CB6-AFF0-8A734DAD0755}" destId="{F1D995F4-61B9-4E46-9AF4-7F11A21350C6}" srcOrd="2" destOrd="0" presId="urn:microsoft.com/office/officeart/2005/8/layout/lProcess2"/>
    <dgm:cxn modelId="{7455C36E-B34F-423E-BBB3-50B5A1A2A08E}" type="presParOf" srcId="{F1D995F4-61B9-4E46-9AF4-7F11A21350C6}" destId="{B446B0FD-2BCF-4529-BAC1-4E1BE387E21A}" srcOrd="0" destOrd="0" presId="urn:microsoft.com/office/officeart/2005/8/layout/lProcess2"/>
    <dgm:cxn modelId="{601F3026-62F9-4BC5-9F9B-2A2379555D42}" type="presParOf" srcId="{B446B0FD-2BCF-4529-BAC1-4E1BE387E21A}" destId="{9167B249-3D01-47D7-A74F-88676523C3E6}" srcOrd="0" destOrd="0" presId="urn:microsoft.com/office/officeart/2005/8/layout/lProcess2"/>
    <dgm:cxn modelId="{618956A1-F22F-43F3-AD5C-2706172CAC29}" type="presParOf" srcId="{B446B0FD-2BCF-4529-BAC1-4E1BE387E21A}" destId="{37DEB27C-05DD-4EE2-8239-2C36CBB2DA4B}" srcOrd="1" destOrd="0" presId="urn:microsoft.com/office/officeart/2005/8/layout/lProcess2"/>
    <dgm:cxn modelId="{010F1229-7154-4BF4-AA2F-A41D9120F6BA}" type="presParOf" srcId="{B446B0FD-2BCF-4529-BAC1-4E1BE387E21A}" destId="{0857EE3D-62E5-41AC-A7D2-ABDEB5136439}" srcOrd="2" destOrd="0" presId="urn:microsoft.com/office/officeart/2005/8/layout/lProcess2"/>
    <dgm:cxn modelId="{69CC7813-CD27-40BD-B53C-8767BA99946B}" type="presParOf" srcId="{B446B0FD-2BCF-4529-BAC1-4E1BE387E21A}" destId="{023670C6-5C94-4C0A-A16B-34BA005329B2}" srcOrd="3" destOrd="0" presId="urn:microsoft.com/office/officeart/2005/8/layout/lProcess2"/>
    <dgm:cxn modelId="{85C082AB-00AE-455D-A4B0-A80D91EE330A}" type="presParOf" srcId="{B446B0FD-2BCF-4529-BAC1-4E1BE387E21A}" destId="{7CCCCE44-84CD-4375-8B76-DB8C83A17C0F}" srcOrd="4" destOrd="0" presId="urn:microsoft.com/office/officeart/2005/8/layout/lProcess2"/>
    <dgm:cxn modelId="{FF6C873E-5DD1-4177-94C5-8CC4AD668C3A}" type="presParOf" srcId="{D498F29E-1A2E-4DA2-940A-EA41C0B5C38E}" destId="{D55D2268-354D-4977-8C62-01AF07DDF304}" srcOrd="3" destOrd="0" presId="urn:microsoft.com/office/officeart/2005/8/layout/lProcess2"/>
    <dgm:cxn modelId="{FAE8A2D4-9701-426A-911B-5C82F0BB6BD2}" type="presParOf" srcId="{D498F29E-1A2E-4DA2-940A-EA41C0B5C38E}" destId="{9BED5735-09D6-40CB-9876-13E083DC09B7}" srcOrd="4" destOrd="0" presId="urn:microsoft.com/office/officeart/2005/8/layout/lProcess2"/>
    <dgm:cxn modelId="{BFC3A6D0-1E01-40AB-9202-4989DED3B6CA}" type="presParOf" srcId="{9BED5735-09D6-40CB-9876-13E083DC09B7}" destId="{362A8798-91FE-4C84-910C-D9096C17FFE8}" srcOrd="0" destOrd="0" presId="urn:microsoft.com/office/officeart/2005/8/layout/lProcess2"/>
    <dgm:cxn modelId="{E8D1851F-089F-4D6E-9350-3F86596C6A6A}" type="presParOf" srcId="{9BED5735-09D6-40CB-9876-13E083DC09B7}" destId="{611B9F7E-934B-4606-9BAE-F2F455D31F2C}" srcOrd="1" destOrd="0" presId="urn:microsoft.com/office/officeart/2005/8/layout/lProcess2"/>
    <dgm:cxn modelId="{096B6792-0D18-486E-BD13-6673AA1B883D}" type="presParOf" srcId="{9BED5735-09D6-40CB-9876-13E083DC09B7}" destId="{3FF9A5B2-EC9E-47A0-B919-17CF0726C0AC}" srcOrd="2" destOrd="0" presId="urn:microsoft.com/office/officeart/2005/8/layout/lProcess2"/>
    <dgm:cxn modelId="{276AEA95-52AC-436A-9C9B-D702CB717A57}" type="presParOf" srcId="{3FF9A5B2-EC9E-47A0-B919-17CF0726C0AC}" destId="{E09DD198-3155-4D13-822F-91CF56441A43}" srcOrd="0" destOrd="0" presId="urn:microsoft.com/office/officeart/2005/8/layout/lProcess2"/>
    <dgm:cxn modelId="{FD409C9A-0E2A-452F-A152-A394F52D4F69}" type="presParOf" srcId="{E09DD198-3155-4D13-822F-91CF56441A43}" destId="{1FE52F54-823C-4099-93A3-9C68C7726CBA}" srcOrd="0" destOrd="0" presId="urn:microsoft.com/office/officeart/2005/8/layout/lProcess2"/>
    <dgm:cxn modelId="{93FBE51F-BF3D-4186-AA1B-3780B4E0D805}" type="presParOf" srcId="{D498F29E-1A2E-4DA2-940A-EA41C0B5C38E}" destId="{9ACA5D25-E4E6-4EDE-85B9-071B8864E814}" srcOrd="5" destOrd="0" presId="urn:microsoft.com/office/officeart/2005/8/layout/lProcess2"/>
    <dgm:cxn modelId="{4DBDDD33-667E-4771-B677-2E7D703275C5}" type="presParOf" srcId="{D498F29E-1A2E-4DA2-940A-EA41C0B5C38E}" destId="{A2126FFF-C235-48E4-A4BD-3A2BF7D4D12F}" srcOrd="6" destOrd="0" presId="urn:microsoft.com/office/officeart/2005/8/layout/lProcess2"/>
    <dgm:cxn modelId="{75238DD5-6AB9-4854-9856-1A0CF84A014E}" type="presParOf" srcId="{A2126FFF-C235-48E4-A4BD-3A2BF7D4D12F}" destId="{8FAFB5FC-05F5-478D-8FDB-704383302846}" srcOrd="0" destOrd="0" presId="urn:microsoft.com/office/officeart/2005/8/layout/lProcess2"/>
    <dgm:cxn modelId="{45846D99-7A0B-49A9-9195-A795E3A01092}" type="presParOf" srcId="{A2126FFF-C235-48E4-A4BD-3A2BF7D4D12F}" destId="{6F24D0CD-17E8-4B61-B217-6237F51316E5}" srcOrd="1" destOrd="0" presId="urn:microsoft.com/office/officeart/2005/8/layout/lProcess2"/>
    <dgm:cxn modelId="{D256F414-5143-4D36-B79D-3E7A6D3BFF09}" type="presParOf" srcId="{A2126FFF-C235-48E4-A4BD-3A2BF7D4D12F}" destId="{76DD7AFC-462F-44E1-AEFB-6D6EE0ED63BC}" srcOrd="2" destOrd="0" presId="urn:microsoft.com/office/officeart/2005/8/layout/lProcess2"/>
    <dgm:cxn modelId="{87E60904-3B56-4F1C-982D-EE05186BA943}" type="presParOf" srcId="{76DD7AFC-462F-44E1-AEFB-6D6EE0ED63BC}" destId="{D275F511-C96C-4F41-8D8D-8D284ECED45B}" srcOrd="0" destOrd="0" presId="urn:microsoft.com/office/officeart/2005/8/layout/lProcess2"/>
    <dgm:cxn modelId="{64C23460-AEC2-46AC-BCC3-E3D4ED2C3D62}" type="presParOf" srcId="{D275F511-C96C-4F41-8D8D-8D284ECED45B}" destId="{34D2AF4D-CA0F-4001-816A-164C6D2DBCE6}" srcOrd="0" destOrd="0" presId="urn:microsoft.com/office/officeart/2005/8/layout/lProcess2"/>
    <dgm:cxn modelId="{57F7F209-06EC-4F5D-8CDC-4417C5022C84}" type="presParOf" srcId="{D275F511-C96C-4F41-8D8D-8D284ECED45B}" destId="{7CCB5032-EE40-47EE-92C2-1D4C60ED5C28}" srcOrd="1" destOrd="0" presId="urn:microsoft.com/office/officeart/2005/8/layout/lProcess2"/>
    <dgm:cxn modelId="{C2DD5593-9861-4941-B497-7FEFC3FAB3B7}" type="presParOf" srcId="{D275F511-C96C-4F41-8D8D-8D284ECED45B}" destId="{AE3742B7-1A03-4470-8E0B-8A967EAF4119}" srcOrd="2" destOrd="0" presId="urn:microsoft.com/office/officeart/2005/8/layout/lProcess2"/>
    <dgm:cxn modelId="{30F896FC-B443-4A6F-BD7C-03E67D644E25}" type="presParOf" srcId="{D498F29E-1A2E-4DA2-940A-EA41C0B5C38E}" destId="{22BD5D5C-B7D3-419F-9744-2DC6C9DDD7BD}" srcOrd="7" destOrd="0" presId="urn:microsoft.com/office/officeart/2005/8/layout/lProcess2"/>
    <dgm:cxn modelId="{0392057D-8ABD-4B7B-8E87-A7E2A513624C}" type="presParOf" srcId="{D498F29E-1A2E-4DA2-940A-EA41C0B5C38E}" destId="{D06DC582-7559-4E04-B57A-7A05A3433A76}" srcOrd="8" destOrd="0" presId="urn:microsoft.com/office/officeart/2005/8/layout/lProcess2"/>
    <dgm:cxn modelId="{229CE884-05CE-4C8D-A722-33E07E74636E}" type="presParOf" srcId="{D06DC582-7559-4E04-B57A-7A05A3433A76}" destId="{72F3785F-05BF-458E-A617-113CCE635CD5}" srcOrd="0" destOrd="0" presId="urn:microsoft.com/office/officeart/2005/8/layout/lProcess2"/>
    <dgm:cxn modelId="{D7D6FC98-2E12-4225-B924-340F938A7493}" type="presParOf" srcId="{D06DC582-7559-4E04-B57A-7A05A3433A76}" destId="{5BF85F31-C463-40A5-9124-DA46D5E69330}" srcOrd="1" destOrd="0" presId="urn:microsoft.com/office/officeart/2005/8/layout/lProcess2"/>
    <dgm:cxn modelId="{1D919939-0F16-4125-B1F1-99A4F2C74E2C}" type="presParOf" srcId="{D06DC582-7559-4E04-B57A-7A05A3433A76}" destId="{6133C835-9166-45BE-949E-F5B5E93359DE}" srcOrd="2" destOrd="0" presId="urn:microsoft.com/office/officeart/2005/8/layout/lProcess2"/>
    <dgm:cxn modelId="{A788D261-0BCA-4A46-BEEA-D7A2E0E81C4A}" type="presParOf" srcId="{6133C835-9166-45BE-949E-F5B5E93359DE}" destId="{40E9D65F-1862-405B-A063-206B0477D237}" srcOrd="0" destOrd="0" presId="urn:microsoft.com/office/officeart/2005/8/layout/lProcess2"/>
    <dgm:cxn modelId="{2765AC25-15E6-45B1-BEDB-B4129575EE23}" type="presParOf" srcId="{40E9D65F-1862-405B-A063-206B0477D237}" destId="{F5CFCE0C-6295-43A7-A674-8C12227D9BCB}" srcOrd="0" destOrd="0" presId="urn:microsoft.com/office/officeart/2005/8/layout/lProcess2"/>
    <dgm:cxn modelId="{F3EF924F-5750-42C2-9D47-93748E43E4E6}" type="presParOf" srcId="{D498F29E-1A2E-4DA2-940A-EA41C0B5C38E}" destId="{F19C9D8C-7FAE-4081-86A9-54694F2AB50E}" srcOrd="9" destOrd="0" presId="urn:microsoft.com/office/officeart/2005/8/layout/lProcess2"/>
    <dgm:cxn modelId="{A95BB849-2137-4CA6-A141-1A8237DDF7C1}" type="presParOf" srcId="{D498F29E-1A2E-4DA2-940A-EA41C0B5C38E}" destId="{CCBAD3AC-16D1-44C1-89EC-6460D7AED48E}" srcOrd="10" destOrd="0" presId="urn:microsoft.com/office/officeart/2005/8/layout/lProcess2"/>
    <dgm:cxn modelId="{BFCEC692-CE41-452C-83BB-6114048376FB}" type="presParOf" srcId="{CCBAD3AC-16D1-44C1-89EC-6460D7AED48E}" destId="{9F25E185-2B58-4B13-B6C9-4CDBB83FE704}" srcOrd="0" destOrd="0" presId="urn:microsoft.com/office/officeart/2005/8/layout/lProcess2"/>
    <dgm:cxn modelId="{31205E56-A293-4E0B-B5A7-48B504C32582}" type="presParOf" srcId="{CCBAD3AC-16D1-44C1-89EC-6460D7AED48E}" destId="{E4041DD3-7180-4582-A434-998DB85F4762}" srcOrd="1" destOrd="0" presId="urn:microsoft.com/office/officeart/2005/8/layout/lProcess2"/>
    <dgm:cxn modelId="{6F1CFB1C-994B-42AF-B88E-8392A4381916}" type="presParOf" srcId="{CCBAD3AC-16D1-44C1-89EC-6460D7AED48E}" destId="{77E0A166-0A52-46B8-B418-ABE9F576A44D}" srcOrd="2" destOrd="0" presId="urn:microsoft.com/office/officeart/2005/8/layout/lProcess2"/>
    <dgm:cxn modelId="{6101876E-A2CE-4818-A5CA-8FBDD5439156}" type="presParOf" srcId="{77E0A166-0A52-46B8-B418-ABE9F576A44D}" destId="{B464F5D4-E157-48A1-A581-0B7434007C3C}" srcOrd="0" destOrd="0" presId="urn:microsoft.com/office/officeart/2005/8/layout/lProcess2"/>
    <dgm:cxn modelId="{27339CA9-2E2C-481B-9BD1-4FE53457BDBF}" type="presParOf" srcId="{B464F5D4-E157-48A1-A581-0B7434007C3C}" destId="{735E796A-83D1-4636-A99B-8BC1D4BC71A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FB3F82-3033-4057-BD09-60A2A9786215}" type="doc">
      <dgm:prSet loTypeId="urn:microsoft.com/office/officeart/2005/8/layout/lProcess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sv-FI"/>
        </a:p>
      </dgm:t>
    </dgm:pt>
    <dgm:pt modelId="{DDF102B9-5F37-4C32-B53F-994167F926C5}">
      <dgm:prSet phldrT="[Text]"/>
      <dgm:spPr/>
      <dgm:t>
        <a:bodyPr/>
        <a:lstStyle/>
        <a:p>
          <a:r>
            <a:rPr lang="sv-SE" b="1" dirty="0" err="1"/>
            <a:t>Vastuuyksiköt</a:t>
          </a:r>
          <a:r>
            <a:rPr lang="sv-SE" b="1" dirty="0"/>
            <a:t>/</a:t>
          </a:r>
        </a:p>
        <a:p>
          <a:r>
            <a:rPr lang="sv-FI" b="1" dirty="0" err="1"/>
            <a:t>henkilöt</a:t>
          </a:r>
          <a:endParaRPr lang="sv-FI" b="1" dirty="0"/>
        </a:p>
      </dgm:t>
    </dgm:pt>
    <dgm:pt modelId="{DD18731A-DEB0-4657-B868-8671D2095C2C}" type="parTrans" cxnId="{689865ED-A21D-4492-ADE4-BF3DCB0D41A5}">
      <dgm:prSet/>
      <dgm:spPr/>
      <dgm:t>
        <a:bodyPr/>
        <a:lstStyle/>
        <a:p>
          <a:endParaRPr lang="sv-FI"/>
        </a:p>
      </dgm:t>
    </dgm:pt>
    <dgm:pt modelId="{65533229-E459-4140-BEBD-90A4A68269C0}" type="sibTrans" cxnId="{689865ED-A21D-4492-ADE4-BF3DCB0D41A5}">
      <dgm:prSet/>
      <dgm:spPr/>
      <dgm:t>
        <a:bodyPr/>
        <a:lstStyle/>
        <a:p>
          <a:endParaRPr lang="sv-FI"/>
        </a:p>
      </dgm:t>
    </dgm:pt>
    <dgm:pt modelId="{1216A16B-16AF-424A-B07A-C5BA34D4D57D}">
      <dgm:prSet phldrT="[Text]" custT="1"/>
      <dgm:spPr/>
      <dgm:t>
        <a:bodyPr/>
        <a:lstStyle/>
        <a:p>
          <a:r>
            <a:rPr lang="sv-SE" sz="1400" dirty="0" err="1"/>
            <a:t>Tekninen</a:t>
          </a:r>
          <a:r>
            <a:rPr lang="sv-SE" sz="1400" dirty="0"/>
            <a:t>, </a:t>
          </a:r>
          <a:r>
            <a:rPr lang="sv-SE" sz="1400" dirty="0" err="1"/>
            <a:t>kiinteistöt</a:t>
          </a:r>
          <a:endParaRPr lang="sv-FI" sz="1400" dirty="0"/>
        </a:p>
      </dgm:t>
    </dgm:pt>
    <dgm:pt modelId="{421743A7-5434-4FE7-A895-A3A523FE7B9E}" type="parTrans" cxnId="{D2D0C1FB-C018-4705-BF21-2AB8B5213A29}">
      <dgm:prSet/>
      <dgm:spPr/>
      <dgm:t>
        <a:bodyPr/>
        <a:lstStyle/>
        <a:p>
          <a:endParaRPr lang="sv-FI"/>
        </a:p>
      </dgm:t>
    </dgm:pt>
    <dgm:pt modelId="{31B56EFE-F010-45C5-8EC8-6C49494FAF39}" type="sibTrans" cxnId="{D2D0C1FB-C018-4705-BF21-2AB8B5213A29}">
      <dgm:prSet/>
      <dgm:spPr/>
      <dgm:t>
        <a:bodyPr/>
        <a:lstStyle/>
        <a:p>
          <a:endParaRPr lang="sv-FI"/>
        </a:p>
      </dgm:t>
    </dgm:pt>
    <dgm:pt modelId="{0ABBCE35-1318-4E78-A97C-AC6DE99E6996}">
      <dgm:prSet phldrT="[Text]" custT="1"/>
      <dgm:spPr/>
      <dgm:t>
        <a:bodyPr/>
        <a:lstStyle/>
        <a:p>
          <a:r>
            <a:rPr lang="sv-SE" sz="1400" dirty="0" err="1"/>
            <a:t>Kyseinen</a:t>
          </a:r>
          <a:r>
            <a:rPr lang="sv-SE" sz="1400" dirty="0"/>
            <a:t> </a:t>
          </a:r>
          <a:r>
            <a:rPr lang="sv-SE" sz="1400" dirty="0" err="1"/>
            <a:t>työyksikkö</a:t>
          </a:r>
          <a:endParaRPr lang="sv-FI" sz="1400" dirty="0"/>
        </a:p>
      </dgm:t>
    </dgm:pt>
    <dgm:pt modelId="{798612E0-69A1-4B40-80BE-DC4D173A1AD7}" type="parTrans" cxnId="{53973FED-E026-4638-84FF-4077A8714218}">
      <dgm:prSet/>
      <dgm:spPr/>
      <dgm:t>
        <a:bodyPr/>
        <a:lstStyle/>
        <a:p>
          <a:endParaRPr lang="sv-FI"/>
        </a:p>
      </dgm:t>
    </dgm:pt>
    <dgm:pt modelId="{5BB87137-7B3D-4B34-908D-875D988DBF7D}" type="sibTrans" cxnId="{53973FED-E026-4638-84FF-4077A8714218}">
      <dgm:prSet/>
      <dgm:spPr/>
      <dgm:t>
        <a:bodyPr/>
        <a:lstStyle/>
        <a:p>
          <a:endParaRPr lang="sv-FI"/>
        </a:p>
      </dgm:t>
    </dgm:pt>
    <dgm:pt modelId="{60BEB7DD-CCE1-4136-B8F0-080588BD44EE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1</a:t>
          </a:r>
          <a:endParaRPr lang="sv-FI" b="1" dirty="0"/>
        </a:p>
      </dgm:t>
    </dgm:pt>
    <dgm:pt modelId="{07FEF759-D157-4239-83EA-24D893DB7D04}" type="parTrans" cxnId="{9E03192A-404B-4F62-9B1C-7A1C50116597}">
      <dgm:prSet/>
      <dgm:spPr/>
      <dgm:t>
        <a:bodyPr/>
        <a:lstStyle/>
        <a:p>
          <a:endParaRPr lang="sv-FI"/>
        </a:p>
      </dgm:t>
    </dgm:pt>
    <dgm:pt modelId="{DFAFCB06-C771-4A79-BB20-737385444561}" type="sibTrans" cxnId="{9E03192A-404B-4F62-9B1C-7A1C50116597}">
      <dgm:prSet/>
      <dgm:spPr/>
      <dgm:t>
        <a:bodyPr/>
        <a:lstStyle/>
        <a:p>
          <a:endParaRPr lang="sv-FI"/>
        </a:p>
      </dgm:t>
    </dgm:pt>
    <dgm:pt modelId="{D8ABAA49-8513-4F41-9A89-1FA985C61294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Epäilys</a:t>
          </a:r>
          <a:endParaRPr lang="sv-FI" dirty="0">
            <a:solidFill>
              <a:schemeClr val="tx1"/>
            </a:solidFill>
          </a:endParaRPr>
        </a:p>
      </dgm:t>
    </dgm:pt>
    <dgm:pt modelId="{469939C8-6681-40C1-A700-A6E57EF987E9}" type="parTrans" cxnId="{4C1ADB05-1C59-483F-ACA5-395E7B37F9F4}">
      <dgm:prSet/>
      <dgm:spPr/>
      <dgm:t>
        <a:bodyPr/>
        <a:lstStyle/>
        <a:p>
          <a:endParaRPr lang="sv-FI"/>
        </a:p>
      </dgm:t>
    </dgm:pt>
    <dgm:pt modelId="{29EC856C-DA97-4213-A6AE-CB73418ED996}" type="sibTrans" cxnId="{4C1ADB05-1C59-483F-ACA5-395E7B37F9F4}">
      <dgm:prSet/>
      <dgm:spPr/>
      <dgm:t>
        <a:bodyPr/>
        <a:lstStyle/>
        <a:p>
          <a:endParaRPr lang="sv-FI"/>
        </a:p>
      </dgm:t>
    </dgm:pt>
    <dgm:pt modelId="{9C65EC38-54FF-43DD-8D5D-8F4152188945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Ensimmäiset</a:t>
          </a:r>
          <a:r>
            <a:rPr lang="sv-SE" dirty="0">
              <a:solidFill>
                <a:schemeClr val="tx1"/>
              </a:solidFill>
            </a:rPr>
            <a:t> </a:t>
          </a:r>
          <a:r>
            <a:rPr lang="sv-SE" dirty="0" err="1">
              <a:solidFill>
                <a:schemeClr val="tx1"/>
              </a:solidFill>
            </a:rPr>
            <a:t>toimenpiteet</a:t>
          </a:r>
          <a:endParaRPr lang="sv-SE" dirty="0">
            <a:solidFill>
              <a:schemeClr val="tx1"/>
            </a:solidFill>
          </a:endParaRPr>
        </a:p>
      </dgm:t>
    </dgm:pt>
    <dgm:pt modelId="{E0A23008-42EB-482A-9FC6-248515CDCE1F}" type="parTrans" cxnId="{20BCDF0A-4F99-4DA8-B20E-AF38CE4970D4}">
      <dgm:prSet/>
      <dgm:spPr/>
      <dgm:t>
        <a:bodyPr/>
        <a:lstStyle/>
        <a:p>
          <a:endParaRPr lang="sv-FI"/>
        </a:p>
      </dgm:t>
    </dgm:pt>
    <dgm:pt modelId="{21E17B4C-BF02-401C-BB53-56815324CD87}" type="sibTrans" cxnId="{20BCDF0A-4F99-4DA8-B20E-AF38CE4970D4}">
      <dgm:prSet/>
      <dgm:spPr/>
      <dgm:t>
        <a:bodyPr/>
        <a:lstStyle/>
        <a:p>
          <a:endParaRPr lang="sv-FI"/>
        </a:p>
      </dgm:t>
    </dgm:pt>
    <dgm:pt modelId="{C51A039E-3C51-42D8-8FFC-F4DEB108C3C9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2</a:t>
          </a:r>
          <a:endParaRPr lang="sv-FI" b="1" dirty="0"/>
        </a:p>
      </dgm:t>
    </dgm:pt>
    <dgm:pt modelId="{4D23C6DE-9B64-402F-B4D3-CAAC5425A1C3}" type="parTrans" cxnId="{38792430-B197-4F58-B621-5068A6A40F59}">
      <dgm:prSet/>
      <dgm:spPr/>
      <dgm:t>
        <a:bodyPr/>
        <a:lstStyle/>
        <a:p>
          <a:endParaRPr lang="sv-FI"/>
        </a:p>
      </dgm:t>
    </dgm:pt>
    <dgm:pt modelId="{FB7EF344-9C0C-495F-868D-516491C2500D}" type="sibTrans" cxnId="{38792430-B197-4F58-B621-5068A6A40F59}">
      <dgm:prSet/>
      <dgm:spPr/>
      <dgm:t>
        <a:bodyPr/>
        <a:lstStyle/>
        <a:p>
          <a:endParaRPr lang="sv-FI"/>
        </a:p>
      </dgm:t>
    </dgm:pt>
    <dgm:pt modelId="{CDB9F55F-8D86-4CCF-A536-DBF5F29ADD33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Valmistelut</a:t>
          </a:r>
          <a:endParaRPr lang="sv-FI" dirty="0">
            <a:solidFill>
              <a:schemeClr val="tx1"/>
            </a:solidFill>
          </a:endParaRPr>
        </a:p>
      </dgm:t>
    </dgm:pt>
    <dgm:pt modelId="{A4A38434-D5FC-4B26-9AAC-CB9DFC604DCC}" type="parTrans" cxnId="{D71614B5-74C6-4B52-BA00-7C7920A23200}">
      <dgm:prSet/>
      <dgm:spPr/>
      <dgm:t>
        <a:bodyPr/>
        <a:lstStyle/>
        <a:p>
          <a:endParaRPr lang="sv-FI"/>
        </a:p>
      </dgm:t>
    </dgm:pt>
    <dgm:pt modelId="{8216C43B-5F0B-461F-8F44-D1DCCB76DAEC}" type="sibTrans" cxnId="{D71614B5-74C6-4B52-BA00-7C7920A23200}">
      <dgm:prSet/>
      <dgm:spPr/>
      <dgm:t>
        <a:bodyPr/>
        <a:lstStyle/>
        <a:p>
          <a:endParaRPr lang="sv-FI"/>
        </a:p>
      </dgm:t>
    </dgm:pt>
    <dgm:pt modelId="{46828FA1-A7BD-4A9D-8B19-095F05C0B0F5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3</a:t>
          </a:r>
          <a:endParaRPr lang="sv-FI" b="1" dirty="0"/>
        </a:p>
      </dgm:t>
    </dgm:pt>
    <dgm:pt modelId="{1479AFBB-98F8-4A04-B32E-E816CC84AD29}" type="parTrans" cxnId="{D172D573-87E4-4762-8A7A-40012D430C1E}">
      <dgm:prSet/>
      <dgm:spPr/>
      <dgm:t>
        <a:bodyPr/>
        <a:lstStyle/>
        <a:p>
          <a:endParaRPr lang="sv-FI"/>
        </a:p>
      </dgm:t>
    </dgm:pt>
    <dgm:pt modelId="{6D4E1AB8-D3A6-4C4F-89A7-9BDE03BDF9AB}" type="sibTrans" cxnId="{D172D573-87E4-4762-8A7A-40012D430C1E}">
      <dgm:prSet/>
      <dgm:spPr/>
      <dgm:t>
        <a:bodyPr/>
        <a:lstStyle/>
        <a:p>
          <a:endParaRPr lang="sv-FI"/>
        </a:p>
      </dgm:t>
    </dgm:pt>
    <dgm:pt modelId="{DD5D3274-59E3-4A6C-92D7-59DD75EED068}">
      <dgm:prSet phldrT="[Text]" custT="1"/>
      <dgm:spPr/>
      <dgm:t>
        <a:bodyPr/>
        <a:lstStyle/>
        <a:p>
          <a:r>
            <a:rPr lang="sv-SE" sz="1400" dirty="0" err="1"/>
            <a:t>Sisäilmatyö-ryhmä</a:t>
          </a:r>
          <a:endParaRPr lang="sv-FI" sz="1400" dirty="0"/>
        </a:p>
      </dgm:t>
    </dgm:pt>
    <dgm:pt modelId="{F91A5FD1-0539-4BFE-AB89-BFE9BCA7E405}" type="parTrans" cxnId="{CB33B476-E0D3-46E1-B2CF-4B936A758F4B}">
      <dgm:prSet/>
      <dgm:spPr/>
      <dgm:t>
        <a:bodyPr/>
        <a:lstStyle/>
        <a:p>
          <a:endParaRPr lang="sv-FI"/>
        </a:p>
      </dgm:t>
    </dgm:pt>
    <dgm:pt modelId="{7D09C139-EE72-47E1-A8FF-4B2FF0DDDF17}" type="sibTrans" cxnId="{CB33B476-E0D3-46E1-B2CF-4B936A758F4B}">
      <dgm:prSet/>
      <dgm:spPr/>
      <dgm:t>
        <a:bodyPr/>
        <a:lstStyle/>
        <a:p>
          <a:endParaRPr lang="sv-FI"/>
        </a:p>
      </dgm:t>
    </dgm:pt>
    <dgm:pt modelId="{DF45C760-6DB1-4C8B-9E96-9107F69AFF40}">
      <dgm:prSet phldrT="[Text]" custT="1"/>
      <dgm:spPr/>
      <dgm:t>
        <a:bodyPr/>
        <a:lstStyle/>
        <a:p>
          <a:r>
            <a:rPr lang="sv-SE" sz="1400" dirty="0" err="1"/>
            <a:t>Työsuojelu</a:t>
          </a:r>
          <a:endParaRPr lang="sv-FI" sz="1400" dirty="0"/>
        </a:p>
      </dgm:t>
    </dgm:pt>
    <dgm:pt modelId="{077A2F29-0F8F-4868-8D89-898551D0FD8E}" type="parTrans" cxnId="{2E045797-99D0-45EF-B8F9-0E780D4C8292}">
      <dgm:prSet/>
      <dgm:spPr/>
      <dgm:t>
        <a:bodyPr/>
        <a:lstStyle/>
        <a:p>
          <a:endParaRPr lang="sv-FI"/>
        </a:p>
      </dgm:t>
    </dgm:pt>
    <dgm:pt modelId="{749FA2CD-C156-4309-8614-7C42201BA7B5}" type="sibTrans" cxnId="{2E045797-99D0-45EF-B8F9-0E780D4C8292}">
      <dgm:prSet/>
      <dgm:spPr/>
      <dgm:t>
        <a:bodyPr/>
        <a:lstStyle/>
        <a:p>
          <a:endParaRPr lang="sv-FI"/>
        </a:p>
      </dgm:t>
    </dgm:pt>
    <dgm:pt modelId="{839D0103-6357-42C5-93D0-4063D32B2538}">
      <dgm:prSet phldrT="[Text]" custT="1"/>
      <dgm:spPr/>
      <dgm:t>
        <a:bodyPr/>
        <a:lstStyle/>
        <a:p>
          <a:r>
            <a:rPr lang="sv-SE" sz="1400" dirty="0" err="1"/>
            <a:t>Työterveys-huolto</a:t>
          </a:r>
          <a:endParaRPr lang="sv-FI" sz="1400" dirty="0"/>
        </a:p>
      </dgm:t>
    </dgm:pt>
    <dgm:pt modelId="{28CF309C-1504-4BAF-96D5-C153ECC0E4D0}" type="parTrans" cxnId="{39602A65-E23A-4B09-B2ED-963A6AB95046}">
      <dgm:prSet/>
      <dgm:spPr/>
      <dgm:t>
        <a:bodyPr/>
        <a:lstStyle/>
        <a:p>
          <a:endParaRPr lang="sv-FI"/>
        </a:p>
      </dgm:t>
    </dgm:pt>
    <dgm:pt modelId="{1F7B3BB0-A8B6-4E59-AB46-1D11739AC49E}" type="sibTrans" cxnId="{39602A65-E23A-4B09-B2ED-963A6AB95046}">
      <dgm:prSet/>
      <dgm:spPr/>
      <dgm:t>
        <a:bodyPr/>
        <a:lstStyle/>
        <a:p>
          <a:endParaRPr lang="sv-FI"/>
        </a:p>
      </dgm:t>
    </dgm:pt>
    <dgm:pt modelId="{2125309E-34B4-4253-A1D1-E62FF9B6F2B7}">
      <dgm:prSet phldrT="[Text]" custT="1"/>
      <dgm:spPr/>
      <dgm:t>
        <a:bodyPr/>
        <a:lstStyle/>
        <a:p>
          <a:r>
            <a:rPr lang="sv-SE" sz="1400" dirty="0" err="1"/>
            <a:t>Asiantuntijat</a:t>
          </a:r>
          <a:endParaRPr lang="sv-FI" sz="1400" dirty="0"/>
        </a:p>
      </dgm:t>
    </dgm:pt>
    <dgm:pt modelId="{3F42F9EC-6EAD-46C3-BE21-4D2A5388C338}" type="parTrans" cxnId="{CA1DC0B9-238D-49C8-9A9E-FCDCBC543757}">
      <dgm:prSet/>
      <dgm:spPr/>
      <dgm:t>
        <a:bodyPr/>
        <a:lstStyle/>
        <a:p>
          <a:endParaRPr lang="sv-FI"/>
        </a:p>
      </dgm:t>
    </dgm:pt>
    <dgm:pt modelId="{C060FF10-B06D-45AA-BBFA-0DA209290CC6}" type="sibTrans" cxnId="{CA1DC0B9-238D-49C8-9A9E-FCDCBC543757}">
      <dgm:prSet/>
      <dgm:spPr/>
      <dgm:t>
        <a:bodyPr/>
        <a:lstStyle/>
        <a:p>
          <a:endParaRPr lang="sv-FI"/>
        </a:p>
      </dgm:t>
    </dgm:pt>
    <dgm:pt modelId="{312A3B7C-02E7-4A94-B9D0-FB8202F38888}">
      <dgm:prSet phldrT="[Text]"/>
      <dgm:spPr>
        <a:solidFill>
          <a:srgbClr val="92D050"/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4</a:t>
          </a:r>
          <a:endParaRPr lang="sv-FI" b="1" dirty="0"/>
        </a:p>
      </dgm:t>
    </dgm:pt>
    <dgm:pt modelId="{7005532C-3092-43A0-A8E7-7087F7BE8BA6}" type="parTrans" cxnId="{8B7D3022-2225-4E1E-8595-9D9EB432E2AE}">
      <dgm:prSet/>
      <dgm:spPr/>
      <dgm:t>
        <a:bodyPr/>
        <a:lstStyle/>
        <a:p>
          <a:endParaRPr lang="sv-FI"/>
        </a:p>
      </dgm:t>
    </dgm:pt>
    <dgm:pt modelId="{D91D2E20-F788-4BD9-A500-18AFE5783137}" type="sibTrans" cxnId="{8B7D3022-2225-4E1E-8595-9D9EB432E2AE}">
      <dgm:prSet/>
      <dgm:spPr/>
      <dgm:t>
        <a:bodyPr/>
        <a:lstStyle/>
        <a:p>
          <a:endParaRPr lang="sv-FI"/>
        </a:p>
      </dgm:t>
    </dgm:pt>
    <dgm:pt modelId="{8957A473-A2D3-4777-A365-1592DA68EB9D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Selvitys</a:t>
          </a:r>
          <a:endParaRPr lang="sv-FI" dirty="0">
            <a:solidFill>
              <a:schemeClr val="tx1"/>
            </a:solidFill>
          </a:endParaRPr>
        </a:p>
      </dgm:t>
    </dgm:pt>
    <dgm:pt modelId="{0EFA3B9B-9FBD-460A-8C54-0727299819C9}" type="parTrans" cxnId="{71A71186-3A4C-45FD-8D68-A4D389EB3954}">
      <dgm:prSet/>
      <dgm:spPr/>
      <dgm:t>
        <a:bodyPr/>
        <a:lstStyle/>
        <a:p>
          <a:endParaRPr lang="sv-FI"/>
        </a:p>
      </dgm:t>
    </dgm:pt>
    <dgm:pt modelId="{D3549CDE-9DC2-4AFF-B727-1C17D22C1909}" type="sibTrans" cxnId="{71A71186-3A4C-45FD-8D68-A4D389EB3954}">
      <dgm:prSet/>
      <dgm:spPr/>
      <dgm:t>
        <a:bodyPr/>
        <a:lstStyle/>
        <a:p>
          <a:endParaRPr lang="sv-FI"/>
        </a:p>
      </dgm:t>
    </dgm:pt>
    <dgm:pt modelId="{9FCF6DE9-FB25-4166-AD79-99DF2601F80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Toimenpiteet</a:t>
          </a:r>
          <a:endParaRPr lang="sv-FI" dirty="0">
            <a:solidFill>
              <a:schemeClr val="tx1"/>
            </a:solidFill>
          </a:endParaRPr>
        </a:p>
      </dgm:t>
    </dgm:pt>
    <dgm:pt modelId="{F61416AB-6BDF-45B1-9902-F3C7EEEBC30B}" type="parTrans" cxnId="{0861F56C-652B-4D19-8E80-36A686B99EDB}">
      <dgm:prSet/>
      <dgm:spPr/>
      <dgm:t>
        <a:bodyPr/>
        <a:lstStyle/>
        <a:p>
          <a:endParaRPr lang="sv-FI"/>
        </a:p>
      </dgm:t>
    </dgm:pt>
    <dgm:pt modelId="{23A885D3-397B-4A35-8669-37096E174D97}" type="sibTrans" cxnId="{0861F56C-652B-4D19-8E80-36A686B99EDB}">
      <dgm:prSet/>
      <dgm:spPr/>
      <dgm:t>
        <a:bodyPr/>
        <a:lstStyle/>
        <a:p>
          <a:endParaRPr lang="sv-FI"/>
        </a:p>
      </dgm:t>
    </dgm:pt>
    <dgm:pt modelId="{B9EB49D6-5F6A-4DBA-BEE4-98B238839B68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v-SE" b="1" dirty="0" err="1"/>
            <a:t>Vaihe</a:t>
          </a:r>
          <a:r>
            <a:rPr lang="sv-SE" b="1" dirty="0"/>
            <a:t> 5</a:t>
          </a:r>
          <a:endParaRPr lang="sv-FI" b="1" dirty="0"/>
        </a:p>
      </dgm:t>
    </dgm:pt>
    <dgm:pt modelId="{16B5C39B-743F-41C4-9FF8-94D5BB6B8FCE}" type="parTrans" cxnId="{82F0589B-53C3-4F33-A81B-E1B6D600843A}">
      <dgm:prSet/>
      <dgm:spPr/>
      <dgm:t>
        <a:bodyPr/>
        <a:lstStyle/>
        <a:p>
          <a:endParaRPr lang="sv-FI"/>
        </a:p>
      </dgm:t>
    </dgm:pt>
    <dgm:pt modelId="{809B8364-BD70-4B19-BC98-409C51E37BAA}" type="sibTrans" cxnId="{82F0589B-53C3-4F33-A81B-E1B6D600843A}">
      <dgm:prSet/>
      <dgm:spPr/>
      <dgm:t>
        <a:bodyPr/>
        <a:lstStyle/>
        <a:p>
          <a:endParaRPr lang="sv-FI"/>
        </a:p>
      </dgm:t>
    </dgm:pt>
    <dgm:pt modelId="{CE0481A0-AFB9-4589-B293-366FFBF11454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Mahdollinen</a:t>
          </a:r>
          <a:r>
            <a:rPr lang="sv-SE" dirty="0">
              <a:solidFill>
                <a:schemeClr val="tx1"/>
              </a:solidFill>
            </a:rPr>
            <a:t> </a:t>
          </a:r>
          <a:r>
            <a:rPr lang="sv-SE" dirty="0" err="1">
              <a:solidFill>
                <a:schemeClr val="tx1"/>
              </a:solidFill>
            </a:rPr>
            <a:t>ilmoitus</a:t>
          </a:r>
          <a:endParaRPr lang="sv-SE" dirty="0">
            <a:solidFill>
              <a:schemeClr val="tx1"/>
            </a:solidFill>
          </a:endParaRPr>
        </a:p>
      </dgm:t>
    </dgm:pt>
    <dgm:pt modelId="{E11B2624-1049-4AE6-9B77-696A30423B2D}" type="parTrans" cxnId="{1B34745B-4EBD-49E2-8736-DBAAC1514D7D}">
      <dgm:prSet/>
      <dgm:spPr/>
      <dgm:t>
        <a:bodyPr/>
        <a:lstStyle/>
        <a:p>
          <a:endParaRPr lang="sv-FI"/>
        </a:p>
      </dgm:t>
    </dgm:pt>
    <dgm:pt modelId="{08F8AB54-2373-4FF3-A28A-CF4AD8DD5B53}" type="sibTrans" cxnId="{1B34745B-4EBD-49E2-8736-DBAAC1514D7D}">
      <dgm:prSet/>
      <dgm:spPr/>
      <dgm:t>
        <a:bodyPr/>
        <a:lstStyle/>
        <a:p>
          <a:endParaRPr lang="sv-FI"/>
        </a:p>
      </dgm:t>
    </dgm:pt>
    <dgm:pt modelId="{0911AC1C-33C6-4791-A637-11F9CD7A937E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dirty="0" err="1">
              <a:solidFill>
                <a:schemeClr val="tx1"/>
              </a:solidFill>
            </a:rPr>
            <a:t>Seuranta</a:t>
          </a:r>
          <a:endParaRPr lang="sv-FI" dirty="0">
            <a:solidFill>
              <a:schemeClr val="tx1"/>
            </a:solidFill>
          </a:endParaRPr>
        </a:p>
      </dgm:t>
    </dgm:pt>
    <dgm:pt modelId="{6817F9E6-9C0C-4925-9B46-D67E781233F8}" type="parTrans" cxnId="{99A2A199-F93E-4480-8FD3-824E846C470A}">
      <dgm:prSet/>
      <dgm:spPr/>
      <dgm:t>
        <a:bodyPr/>
        <a:lstStyle/>
        <a:p>
          <a:endParaRPr lang="sv-FI"/>
        </a:p>
      </dgm:t>
    </dgm:pt>
    <dgm:pt modelId="{2AD7A1E1-6234-48EE-BA35-B86D021A5C80}" type="sibTrans" cxnId="{99A2A199-F93E-4480-8FD3-824E846C470A}">
      <dgm:prSet/>
      <dgm:spPr/>
      <dgm:t>
        <a:bodyPr/>
        <a:lstStyle/>
        <a:p>
          <a:endParaRPr lang="sv-FI"/>
        </a:p>
      </dgm:t>
    </dgm:pt>
    <dgm:pt modelId="{688B5E9C-E32B-41D6-B6D5-903DA7014B16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FI" dirty="0" err="1">
              <a:solidFill>
                <a:schemeClr val="tx1"/>
              </a:solidFill>
            </a:rPr>
            <a:t>Prosessin</a:t>
          </a:r>
          <a:r>
            <a:rPr lang="sv-FI" dirty="0">
              <a:solidFill>
                <a:schemeClr val="tx1"/>
              </a:solidFill>
            </a:rPr>
            <a:t> </a:t>
          </a:r>
          <a:r>
            <a:rPr lang="sv-FI" dirty="0" err="1">
              <a:solidFill>
                <a:schemeClr val="tx1"/>
              </a:solidFill>
            </a:rPr>
            <a:t>päätös</a:t>
          </a:r>
          <a:endParaRPr lang="sv-FI" dirty="0">
            <a:solidFill>
              <a:schemeClr val="tx1"/>
            </a:solidFill>
          </a:endParaRPr>
        </a:p>
      </dgm:t>
    </dgm:pt>
    <dgm:pt modelId="{3B5BF47F-AE69-4C62-9217-A026D3876030}" type="parTrans" cxnId="{C392A874-ECBB-4D86-AE4D-34154357AD8D}">
      <dgm:prSet/>
      <dgm:spPr/>
      <dgm:t>
        <a:bodyPr/>
        <a:lstStyle/>
        <a:p>
          <a:endParaRPr lang="sv-FI"/>
        </a:p>
      </dgm:t>
    </dgm:pt>
    <dgm:pt modelId="{D296F708-FA0D-4E6A-A922-1C61C0DD2602}" type="sibTrans" cxnId="{C392A874-ECBB-4D86-AE4D-34154357AD8D}">
      <dgm:prSet/>
      <dgm:spPr/>
      <dgm:t>
        <a:bodyPr/>
        <a:lstStyle/>
        <a:p>
          <a:endParaRPr lang="sv-FI"/>
        </a:p>
      </dgm:t>
    </dgm:pt>
    <dgm:pt modelId="{D498F29E-1A2E-4DA2-940A-EA41C0B5C38E}" type="pres">
      <dgm:prSet presAssocID="{6FFB3F82-3033-4057-BD09-60A2A9786215}" presName="theList" presStyleCnt="0">
        <dgm:presLayoutVars>
          <dgm:dir/>
          <dgm:animLvl val="lvl"/>
          <dgm:resizeHandles val="exact"/>
        </dgm:presLayoutVars>
      </dgm:prSet>
      <dgm:spPr/>
    </dgm:pt>
    <dgm:pt modelId="{CBC8D138-4442-4C81-AB37-B7B13F8CBA10}" type="pres">
      <dgm:prSet presAssocID="{DDF102B9-5F37-4C32-B53F-994167F926C5}" presName="compNode" presStyleCnt="0"/>
      <dgm:spPr/>
    </dgm:pt>
    <dgm:pt modelId="{BC305BC4-4E33-4BF4-B5E4-C1C11D32342E}" type="pres">
      <dgm:prSet presAssocID="{DDF102B9-5F37-4C32-B53F-994167F926C5}" presName="aNode" presStyleLbl="bgShp" presStyleIdx="0" presStyleCnt="6"/>
      <dgm:spPr/>
    </dgm:pt>
    <dgm:pt modelId="{C8648DD3-6198-4359-836C-BB92B1684547}" type="pres">
      <dgm:prSet presAssocID="{DDF102B9-5F37-4C32-B53F-994167F926C5}" presName="textNode" presStyleLbl="bgShp" presStyleIdx="0" presStyleCnt="6"/>
      <dgm:spPr/>
    </dgm:pt>
    <dgm:pt modelId="{13C6343C-7F72-4DAE-A845-AA7B798BBF33}" type="pres">
      <dgm:prSet presAssocID="{DDF102B9-5F37-4C32-B53F-994167F926C5}" presName="compChildNode" presStyleCnt="0"/>
      <dgm:spPr/>
    </dgm:pt>
    <dgm:pt modelId="{249D79B4-0F01-4CB7-B0A0-74C97D828E19}" type="pres">
      <dgm:prSet presAssocID="{DDF102B9-5F37-4C32-B53F-994167F926C5}" presName="theInnerList" presStyleCnt="0"/>
      <dgm:spPr/>
    </dgm:pt>
    <dgm:pt modelId="{37263E7A-1BCC-40E1-AEA0-B1DD912001B6}" type="pres">
      <dgm:prSet presAssocID="{1216A16B-16AF-424A-B07A-C5BA34D4D57D}" presName="childNode" presStyleLbl="node1" presStyleIdx="0" presStyleCnt="14">
        <dgm:presLayoutVars>
          <dgm:bulletEnabled val="1"/>
        </dgm:presLayoutVars>
      </dgm:prSet>
      <dgm:spPr/>
    </dgm:pt>
    <dgm:pt modelId="{22833BF9-CAF3-414A-9C73-97B1902B2925}" type="pres">
      <dgm:prSet presAssocID="{1216A16B-16AF-424A-B07A-C5BA34D4D57D}" presName="aSpace2" presStyleCnt="0"/>
      <dgm:spPr/>
    </dgm:pt>
    <dgm:pt modelId="{476FA1E9-4BA0-4172-9F34-FFE8AF07FC31}" type="pres">
      <dgm:prSet presAssocID="{0ABBCE35-1318-4E78-A97C-AC6DE99E6996}" presName="childNode" presStyleLbl="node1" presStyleIdx="1" presStyleCnt="14">
        <dgm:presLayoutVars>
          <dgm:bulletEnabled val="1"/>
        </dgm:presLayoutVars>
      </dgm:prSet>
      <dgm:spPr/>
    </dgm:pt>
    <dgm:pt modelId="{3A80AAC4-67BF-4E6A-B57B-71B63DE1734A}" type="pres">
      <dgm:prSet presAssocID="{0ABBCE35-1318-4E78-A97C-AC6DE99E6996}" presName="aSpace2" presStyleCnt="0"/>
      <dgm:spPr/>
    </dgm:pt>
    <dgm:pt modelId="{EEB1DC41-49CA-4A9A-8CAC-2EF859CBA562}" type="pres">
      <dgm:prSet presAssocID="{DD5D3274-59E3-4A6C-92D7-59DD75EED068}" presName="childNode" presStyleLbl="node1" presStyleIdx="2" presStyleCnt="14">
        <dgm:presLayoutVars>
          <dgm:bulletEnabled val="1"/>
        </dgm:presLayoutVars>
      </dgm:prSet>
      <dgm:spPr/>
    </dgm:pt>
    <dgm:pt modelId="{DD9777A0-3CFF-4129-840D-B17B906B144E}" type="pres">
      <dgm:prSet presAssocID="{DD5D3274-59E3-4A6C-92D7-59DD75EED068}" presName="aSpace2" presStyleCnt="0"/>
      <dgm:spPr/>
    </dgm:pt>
    <dgm:pt modelId="{EF2597C6-B28D-4516-89CF-A9BBA229009D}" type="pres">
      <dgm:prSet presAssocID="{DF45C760-6DB1-4C8B-9E96-9107F69AFF40}" presName="childNode" presStyleLbl="node1" presStyleIdx="3" presStyleCnt="14">
        <dgm:presLayoutVars>
          <dgm:bulletEnabled val="1"/>
        </dgm:presLayoutVars>
      </dgm:prSet>
      <dgm:spPr/>
    </dgm:pt>
    <dgm:pt modelId="{9270E346-CB12-4ED1-8BD7-B03005952298}" type="pres">
      <dgm:prSet presAssocID="{DF45C760-6DB1-4C8B-9E96-9107F69AFF40}" presName="aSpace2" presStyleCnt="0"/>
      <dgm:spPr/>
    </dgm:pt>
    <dgm:pt modelId="{059C4C19-8A95-4AFC-8082-045B96F5C71D}" type="pres">
      <dgm:prSet presAssocID="{839D0103-6357-42C5-93D0-4063D32B2538}" presName="childNode" presStyleLbl="node1" presStyleIdx="4" presStyleCnt="14">
        <dgm:presLayoutVars>
          <dgm:bulletEnabled val="1"/>
        </dgm:presLayoutVars>
      </dgm:prSet>
      <dgm:spPr/>
    </dgm:pt>
    <dgm:pt modelId="{C688C0CB-AD76-425C-ABBE-05FA389140C6}" type="pres">
      <dgm:prSet presAssocID="{839D0103-6357-42C5-93D0-4063D32B2538}" presName="aSpace2" presStyleCnt="0"/>
      <dgm:spPr/>
    </dgm:pt>
    <dgm:pt modelId="{9A00C970-9110-49AA-A9D6-DF948CB4A8E2}" type="pres">
      <dgm:prSet presAssocID="{2125309E-34B4-4253-A1D1-E62FF9B6F2B7}" presName="childNode" presStyleLbl="node1" presStyleIdx="5" presStyleCnt="14">
        <dgm:presLayoutVars>
          <dgm:bulletEnabled val="1"/>
        </dgm:presLayoutVars>
      </dgm:prSet>
      <dgm:spPr/>
    </dgm:pt>
    <dgm:pt modelId="{BC2A6593-0840-4FB3-8271-69488801F09F}" type="pres">
      <dgm:prSet presAssocID="{DDF102B9-5F37-4C32-B53F-994167F926C5}" presName="aSpace" presStyleCnt="0"/>
      <dgm:spPr/>
    </dgm:pt>
    <dgm:pt modelId="{F58BB3B9-3596-4CB6-AFF0-8A734DAD0755}" type="pres">
      <dgm:prSet presAssocID="{60BEB7DD-CCE1-4136-B8F0-080588BD44EE}" presName="compNode" presStyleCnt="0"/>
      <dgm:spPr/>
    </dgm:pt>
    <dgm:pt modelId="{EE03A1A5-EAE5-4229-9639-9F3549E17A12}" type="pres">
      <dgm:prSet presAssocID="{60BEB7DD-CCE1-4136-B8F0-080588BD44EE}" presName="aNode" presStyleLbl="bgShp" presStyleIdx="1" presStyleCnt="6"/>
      <dgm:spPr/>
    </dgm:pt>
    <dgm:pt modelId="{11EC877A-B61B-46AB-8E88-D7219B53FC6A}" type="pres">
      <dgm:prSet presAssocID="{60BEB7DD-CCE1-4136-B8F0-080588BD44EE}" presName="textNode" presStyleLbl="bgShp" presStyleIdx="1" presStyleCnt="6"/>
      <dgm:spPr/>
    </dgm:pt>
    <dgm:pt modelId="{F1D995F4-61B9-4E46-9AF4-7F11A21350C6}" type="pres">
      <dgm:prSet presAssocID="{60BEB7DD-CCE1-4136-B8F0-080588BD44EE}" presName="compChildNode" presStyleCnt="0"/>
      <dgm:spPr/>
    </dgm:pt>
    <dgm:pt modelId="{B446B0FD-2BCF-4529-BAC1-4E1BE387E21A}" type="pres">
      <dgm:prSet presAssocID="{60BEB7DD-CCE1-4136-B8F0-080588BD44EE}" presName="theInnerList" presStyleCnt="0"/>
      <dgm:spPr/>
    </dgm:pt>
    <dgm:pt modelId="{9167B249-3D01-47D7-A74F-88676523C3E6}" type="pres">
      <dgm:prSet presAssocID="{D8ABAA49-8513-4F41-9A89-1FA985C61294}" presName="childNode" presStyleLbl="node1" presStyleIdx="6" presStyleCnt="14">
        <dgm:presLayoutVars>
          <dgm:bulletEnabled val="1"/>
        </dgm:presLayoutVars>
      </dgm:prSet>
      <dgm:spPr/>
    </dgm:pt>
    <dgm:pt modelId="{37DEB27C-05DD-4EE2-8239-2C36CBB2DA4B}" type="pres">
      <dgm:prSet presAssocID="{D8ABAA49-8513-4F41-9A89-1FA985C61294}" presName="aSpace2" presStyleCnt="0"/>
      <dgm:spPr/>
    </dgm:pt>
    <dgm:pt modelId="{0857EE3D-62E5-41AC-A7D2-ABDEB5136439}" type="pres">
      <dgm:prSet presAssocID="{9C65EC38-54FF-43DD-8D5D-8F4152188945}" presName="childNode" presStyleLbl="node1" presStyleIdx="7" presStyleCnt="14">
        <dgm:presLayoutVars>
          <dgm:bulletEnabled val="1"/>
        </dgm:presLayoutVars>
      </dgm:prSet>
      <dgm:spPr/>
    </dgm:pt>
    <dgm:pt modelId="{023670C6-5C94-4C0A-A16B-34BA005329B2}" type="pres">
      <dgm:prSet presAssocID="{9C65EC38-54FF-43DD-8D5D-8F4152188945}" presName="aSpace2" presStyleCnt="0"/>
      <dgm:spPr/>
    </dgm:pt>
    <dgm:pt modelId="{7CCCCE44-84CD-4375-8B76-DB8C83A17C0F}" type="pres">
      <dgm:prSet presAssocID="{CE0481A0-AFB9-4589-B293-366FFBF11454}" presName="childNode" presStyleLbl="node1" presStyleIdx="8" presStyleCnt="14">
        <dgm:presLayoutVars>
          <dgm:bulletEnabled val="1"/>
        </dgm:presLayoutVars>
      </dgm:prSet>
      <dgm:spPr/>
    </dgm:pt>
    <dgm:pt modelId="{D55D2268-354D-4977-8C62-01AF07DDF304}" type="pres">
      <dgm:prSet presAssocID="{60BEB7DD-CCE1-4136-B8F0-080588BD44EE}" presName="aSpace" presStyleCnt="0"/>
      <dgm:spPr/>
    </dgm:pt>
    <dgm:pt modelId="{9BED5735-09D6-40CB-9876-13E083DC09B7}" type="pres">
      <dgm:prSet presAssocID="{C51A039E-3C51-42D8-8FFC-F4DEB108C3C9}" presName="compNode" presStyleCnt="0"/>
      <dgm:spPr/>
    </dgm:pt>
    <dgm:pt modelId="{362A8798-91FE-4C84-910C-D9096C17FFE8}" type="pres">
      <dgm:prSet presAssocID="{C51A039E-3C51-42D8-8FFC-F4DEB108C3C9}" presName="aNode" presStyleLbl="bgShp" presStyleIdx="2" presStyleCnt="6" custLinFactNeighborX="0" custLinFactNeighborY="0"/>
      <dgm:spPr/>
    </dgm:pt>
    <dgm:pt modelId="{611B9F7E-934B-4606-9BAE-F2F455D31F2C}" type="pres">
      <dgm:prSet presAssocID="{C51A039E-3C51-42D8-8FFC-F4DEB108C3C9}" presName="textNode" presStyleLbl="bgShp" presStyleIdx="2" presStyleCnt="6"/>
      <dgm:spPr/>
    </dgm:pt>
    <dgm:pt modelId="{3FF9A5B2-EC9E-47A0-B919-17CF0726C0AC}" type="pres">
      <dgm:prSet presAssocID="{C51A039E-3C51-42D8-8FFC-F4DEB108C3C9}" presName="compChildNode" presStyleCnt="0"/>
      <dgm:spPr/>
    </dgm:pt>
    <dgm:pt modelId="{E09DD198-3155-4D13-822F-91CF56441A43}" type="pres">
      <dgm:prSet presAssocID="{C51A039E-3C51-42D8-8FFC-F4DEB108C3C9}" presName="theInnerList" presStyleCnt="0"/>
      <dgm:spPr/>
    </dgm:pt>
    <dgm:pt modelId="{1FE52F54-823C-4099-93A3-9C68C7726CBA}" type="pres">
      <dgm:prSet presAssocID="{CDB9F55F-8D86-4CCF-A536-DBF5F29ADD33}" presName="childNode" presStyleLbl="node1" presStyleIdx="9" presStyleCnt="14">
        <dgm:presLayoutVars>
          <dgm:bulletEnabled val="1"/>
        </dgm:presLayoutVars>
      </dgm:prSet>
      <dgm:spPr/>
    </dgm:pt>
    <dgm:pt modelId="{9ACA5D25-E4E6-4EDE-85B9-071B8864E814}" type="pres">
      <dgm:prSet presAssocID="{C51A039E-3C51-42D8-8FFC-F4DEB108C3C9}" presName="aSpace" presStyleCnt="0"/>
      <dgm:spPr/>
    </dgm:pt>
    <dgm:pt modelId="{A2126FFF-C235-48E4-A4BD-3A2BF7D4D12F}" type="pres">
      <dgm:prSet presAssocID="{46828FA1-A7BD-4A9D-8B19-095F05C0B0F5}" presName="compNode" presStyleCnt="0"/>
      <dgm:spPr/>
    </dgm:pt>
    <dgm:pt modelId="{8FAFB5FC-05F5-478D-8FDB-704383302846}" type="pres">
      <dgm:prSet presAssocID="{46828FA1-A7BD-4A9D-8B19-095F05C0B0F5}" presName="aNode" presStyleLbl="bgShp" presStyleIdx="3" presStyleCnt="6"/>
      <dgm:spPr/>
    </dgm:pt>
    <dgm:pt modelId="{6F24D0CD-17E8-4B61-B217-6237F51316E5}" type="pres">
      <dgm:prSet presAssocID="{46828FA1-A7BD-4A9D-8B19-095F05C0B0F5}" presName="textNode" presStyleLbl="bgShp" presStyleIdx="3" presStyleCnt="6"/>
      <dgm:spPr/>
    </dgm:pt>
    <dgm:pt modelId="{76DD7AFC-462F-44E1-AEFB-6D6EE0ED63BC}" type="pres">
      <dgm:prSet presAssocID="{46828FA1-A7BD-4A9D-8B19-095F05C0B0F5}" presName="compChildNode" presStyleCnt="0"/>
      <dgm:spPr/>
    </dgm:pt>
    <dgm:pt modelId="{D275F511-C96C-4F41-8D8D-8D284ECED45B}" type="pres">
      <dgm:prSet presAssocID="{46828FA1-A7BD-4A9D-8B19-095F05C0B0F5}" presName="theInnerList" presStyleCnt="0"/>
      <dgm:spPr/>
    </dgm:pt>
    <dgm:pt modelId="{34D2AF4D-CA0F-4001-816A-164C6D2DBCE6}" type="pres">
      <dgm:prSet presAssocID="{8957A473-A2D3-4777-A365-1592DA68EB9D}" presName="childNode" presStyleLbl="node1" presStyleIdx="10" presStyleCnt="14">
        <dgm:presLayoutVars>
          <dgm:bulletEnabled val="1"/>
        </dgm:presLayoutVars>
      </dgm:prSet>
      <dgm:spPr/>
    </dgm:pt>
    <dgm:pt modelId="{7CCB5032-EE40-47EE-92C2-1D4C60ED5C28}" type="pres">
      <dgm:prSet presAssocID="{8957A473-A2D3-4777-A365-1592DA68EB9D}" presName="aSpace2" presStyleCnt="0"/>
      <dgm:spPr/>
    </dgm:pt>
    <dgm:pt modelId="{AE3742B7-1A03-4470-8E0B-8A967EAF4119}" type="pres">
      <dgm:prSet presAssocID="{9FCF6DE9-FB25-4166-AD79-99DF2601F807}" presName="childNode" presStyleLbl="node1" presStyleIdx="11" presStyleCnt="14">
        <dgm:presLayoutVars>
          <dgm:bulletEnabled val="1"/>
        </dgm:presLayoutVars>
      </dgm:prSet>
      <dgm:spPr/>
    </dgm:pt>
    <dgm:pt modelId="{22BD5D5C-B7D3-419F-9744-2DC6C9DDD7BD}" type="pres">
      <dgm:prSet presAssocID="{46828FA1-A7BD-4A9D-8B19-095F05C0B0F5}" presName="aSpace" presStyleCnt="0"/>
      <dgm:spPr/>
    </dgm:pt>
    <dgm:pt modelId="{D06DC582-7559-4E04-B57A-7A05A3433A76}" type="pres">
      <dgm:prSet presAssocID="{312A3B7C-02E7-4A94-B9D0-FB8202F38888}" presName="compNode" presStyleCnt="0"/>
      <dgm:spPr/>
    </dgm:pt>
    <dgm:pt modelId="{72F3785F-05BF-458E-A617-113CCE635CD5}" type="pres">
      <dgm:prSet presAssocID="{312A3B7C-02E7-4A94-B9D0-FB8202F38888}" presName="aNode" presStyleLbl="bgShp" presStyleIdx="4" presStyleCnt="6"/>
      <dgm:spPr/>
    </dgm:pt>
    <dgm:pt modelId="{5BF85F31-C463-40A5-9124-DA46D5E69330}" type="pres">
      <dgm:prSet presAssocID="{312A3B7C-02E7-4A94-B9D0-FB8202F38888}" presName="textNode" presStyleLbl="bgShp" presStyleIdx="4" presStyleCnt="6"/>
      <dgm:spPr/>
    </dgm:pt>
    <dgm:pt modelId="{6133C835-9166-45BE-949E-F5B5E93359DE}" type="pres">
      <dgm:prSet presAssocID="{312A3B7C-02E7-4A94-B9D0-FB8202F38888}" presName="compChildNode" presStyleCnt="0"/>
      <dgm:spPr/>
    </dgm:pt>
    <dgm:pt modelId="{40E9D65F-1862-405B-A063-206B0477D237}" type="pres">
      <dgm:prSet presAssocID="{312A3B7C-02E7-4A94-B9D0-FB8202F38888}" presName="theInnerList" presStyleCnt="0"/>
      <dgm:spPr/>
    </dgm:pt>
    <dgm:pt modelId="{F5CFCE0C-6295-43A7-A674-8C12227D9BCB}" type="pres">
      <dgm:prSet presAssocID="{0911AC1C-33C6-4791-A637-11F9CD7A937E}" presName="childNode" presStyleLbl="node1" presStyleIdx="12" presStyleCnt="14">
        <dgm:presLayoutVars>
          <dgm:bulletEnabled val="1"/>
        </dgm:presLayoutVars>
      </dgm:prSet>
      <dgm:spPr/>
    </dgm:pt>
    <dgm:pt modelId="{F19C9D8C-7FAE-4081-86A9-54694F2AB50E}" type="pres">
      <dgm:prSet presAssocID="{312A3B7C-02E7-4A94-B9D0-FB8202F38888}" presName="aSpace" presStyleCnt="0"/>
      <dgm:spPr/>
    </dgm:pt>
    <dgm:pt modelId="{CCBAD3AC-16D1-44C1-89EC-6460D7AED48E}" type="pres">
      <dgm:prSet presAssocID="{B9EB49D6-5F6A-4DBA-BEE4-98B238839B68}" presName="compNode" presStyleCnt="0"/>
      <dgm:spPr/>
    </dgm:pt>
    <dgm:pt modelId="{9F25E185-2B58-4B13-B6C9-4CDBB83FE704}" type="pres">
      <dgm:prSet presAssocID="{B9EB49D6-5F6A-4DBA-BEE4-98B238839B68}" presName="aNode" presStyleLbl="bgShp" presStyleIdx="5" presStyleCnt="6"/>
      <dgm:spPr/>
    </dgm:pt>
    <dgm:pt modelId="{E4041DD3-7180-4582-A434-998DB85F4762}" type="pres">
      <dgm:prSet presAssocID="{B9EB49D6-5F6A-4DBA-BEE4-98B238839B68}" presName="textNode" presStyleLbl="bgShp" presStyleIdx="5" presStyleCnt="6"/>
      <dgm:spPr/>
    </dgm:pt>
    <dgm:pt modelId="{77E0A166-0A52-46B8-B418-ABE9F576A44D}" type="pres">
      <dgm:prSet presAssocID="{B9EB49D6-5F6A-4DBA-BEE4-98B238839B68}" presName="compChildNode" presStyleCnt="0"/>
      <dgm:spPr/>
    </dgm:pt>
    <dgm:pt modelId="{B464F5D4-E157-48A1-A581-0B7434007C3C}" type="pres">
      <dgm:prSet presAssocID="{B9EB49D6-5F6A-4DBA-BEE4-98B238839B68}" presName="theInnerList" presStyleCnt="0"/>
      <dgm:spPr/>
    </dgm:pt>
    <dgm:pt modelId="{735E796A-83D1-4636-A99B-8BC1D4BC71A3}" type="pres">
      <dgm:prSet presAssocID="{688B5E9C-E32B-41D6-B6D5-903DA7014B16}" presName="childNode" presStyleLbl="node1" presStyleIdx="13" presStyleCnt="14">
        <dgm:presLayoutVars>
          <dgm:bulletEnabled val="1"/>
        </dgm:presLayoutVars>
      </dgm:prSet>
      <dgm:spPr/>
    </dgm:pt>
  </dgm:ptLst>
  <dgm:cxnLst>
    <dgm:cxn modelId="{4C1ADB05-1C59-483F-ACA5-395E7B37F9F4}" srcId="{60BEB7DD-CCE1-4136-B8F0-080588BD44EE}" destId="{D8ABAA49-8513-4F41-9A89-1FA985C61294}" srcOrd="0" destOrd="0" parTransId="{469939C8-6681-40C1-A700-A6E57EF987E9}" sibTransId="{29EC856C-DA97-4213-A6AE-CB73418ED996}"/>
    <dgm:cxn modelId="{20BCDF0A-4F99-4DA8-B20E-AF38CE4970D4}" srcId="{60BEB7DD-CCE1-4136-B8F0-080588BD44EE}" destId="{9C65EC38-54FF-43DD-8D5D-8F4152188945}" srcOrd="1" destOrd="0" parTransId="{E0A23008-42EB-482A-9FC6-248515CDCE1F}" sibTransId="{21E17B4C-BF02-401C-BB53-56815324CD87}"/>
    <dgm:cxn modelId="{03299A11-24C4-4F2A-AE90-8033C7676AD0}" type="presOf" srcId="{C51A039E-3C51-42D8-8FFC-F4DEB108C3C9}" destId="{362A8798-91FE-4C84-910C-D9096C17FFE8}" srcOrd="0" destOrd="0" presId="urn:microsoft.com/office/officeart/2005/8/layout/lProcess2"/>
    <dgm:cxn modelId="{61D9CF13-90F3-4846-AB6A-57180540B57D}" type="presOf" srcId="{46828FA1-A7BD-4A9D-8B19-095F05C0B0F5}" destId="{8FAFB5FC-05F5-478D-8FDB-704383302846}" srcOrd="0" destOrd="0" presId="urn:microsoft.com/office/officeart/2005/8/layout/lProcess2"/>
    <dgm:cxn modelId="{6BE88E18-75A0-4F93-B7A0-DA77A8620BE8}" type="presOf" srcId="{60BEB7DD-CCE1-4136-B8F0-080588BD44EE}" destId="{EE03A1A5-EAE5-4229-9639-9F3549E17A12}" srcOrd="0" destOrd="0" presId="urn:microsoft.com/office/officeart/2005/8/layout/lProcess2"/>
    <dgm:cxn modelId="{8B7D3022-2225-4E1E-8595-9D9EB432E2AE}" srcId="{6FFB3F82-3033-4057-BD09-60A2A9786215}" destId="{312A3B7C-02E7-4A94-B9D0-FB8202F38888}" srcOrd="4" destOrd="0" parTransId="{7005532C-3092-43A0-A8E7-7087F7BE8BA6}" sibTransId="{D91D2E20-F788-4BD9-A500-18AFE5783137}"/>
    <dgm:cxn modelId="{9E03192A-404B-4F62-9B1C-7A1C50116597}" srcId="{6FFB3F82-3033-4057-BD09-60A2A9786215}" destId="{60BEB7DD-CCE1-4136-B8F0-080588BD44EE}" srcOrd="1" destOrd="0" parTransId="{07FEF759-D157-4239-83EA-24D893DB7D04}" sibTransId="{DFAFCB06-C771-4A79-BB20-737385444561}"/>
    <dgm:cxn modelId="{38792430-B197-4F58-B621-5068A6A40F59}" srcId="{6FFB3F82-3033-4057-BD09-60A2A9786215}" destId="{C51A039E-3C51-42D8-8FFC-F4DEB108C3C9}" srcOrd="2" destOrd="0" parTransId="{4D23C6DE-9B64-402F-B4D3-CAAC5425A1C3}" sibTransId="{FB7EF344-9C0C-495F-868D-516491C2500D}"/>
    <dgm:cxn modelId="{F0AD743B-8ECA-4F01-8F1A-821DB90C48BD}" type="presOf" srcId="{312A3B7C-02E7-4A94-B9D0-FB8202F38888}" destId="{5BF85F31-C463-40A5-9124-DA46D5E69330}" srcOrd="1" destOrd="0" presId="urn:microsoft.com/office/officeart/2005/8/layout/lProcess2"/>
    <dgm:cxn modelId="{5FB3903D-6FF0-4EFD-A73B-587DDB216E70}" type="presOf" srcId="{DDF102B9-5F37-4C32-B53F-994167F926C5}" destId="{C8648DD3-6198-4359-836C-BB92B1684547}" srcOrd="1" destOrd="0" presId="urn:microsoft.com/office/officeart/2005/8/layout/lProcess2"/>
    <dgm:cxn modelId="{31A69F3D-CE06-45F9-BAB3-7285F4E096F7}" type="presOf" srcId="{839D0103-6357-42C5-93D0-4063D32B2538}" destId="{059C4C19-8A95-4AFC-8082-045B96F5C71D}" srcOrd="0" destOrd="0" presId="urn:microsoft.com/office/officeart/2005/8/layout/lProcess2"/>
    <dgm:cxn modelId="{DF8B793E-2D2B-4114-A4CD-CAE92A0A46A9}" type="presOf" srcId="{CE0481A0-AFB9-4589-B293-366FFBF11454}" destId="{7CCCCE44-84CD-4375-8B76-DB8C83A17C0F}" srcOrd="0" destOrd="0" presId="urn:microsoft.com/office/officeart/2005/8/layout/lProcess2"/>
    <dgm:cxn modelId="{1B34745B-4EBD-49E2-8736-DBAAC1514D7D}" srcId="{60BEB7DD-CCE1-4136-B8F0-080588BD44EE}" destId="{CE0481A0-AFB9-4589-B293-366FFBF11454}" srcOrd="2" destOrd="0" parTransId="{E11B2624-1049-4AE6-9B77-696A30423B2D}" sibTransId="{08F8AB54-2373-4FF3-A28A-CF4AD8DD5B53}"/>
    <dgm:cxn modelId="{6396CD5E-685B-4600-8048-973DA74F6D23}" type="presOf" srcId="{312A3B7C-02E7-4A94-B9D0-FB8202F38888}" destId="{72F3785F-05BF-458E-A617-113CCE635CD5}" srcOrd="0" destOrd="0" presId="urn:microsoft.com/office/officeart/2005/8/layout/lProcess2"/>
    <dgm:cxn modelId="{39602A65-E23A-4B09-B2ED-963A6AB95046}" srcId="{DDF102B9-5F37-4C32-B53F-994167F926C5}" destId="{839D0103-6357-42C5-93D0-4063D32B2538}" srcOrd="4" destOrd="0" parTransId="{28CF309C-1504-4BAF-96D5-C153ECC0E4D0}" sibTransId="{1F7B3BB0-A8B6-4E59-AB46-1D11739AC49E}"/>
    <dgm:cxn modelId="{8CB47766-818A-420F-9690-BAA985539FA0}" type="presOf" srcId="{CDB9F55F-8D86-4CCF-A536-DBF5F29ADD33}" destId="{1FE52F54-823C-4099-93A3-9C68C7726CBA}" srcOrd="0" destOrd="0" presId="urn:microsoft.com/office/officeart/2005/8/layout/lProcess2"/>
    <dgm:cxn modelId="{EF81EA4A-217B-4EF8-A6C8-226E69B12552}" type="presOf" srcId="{60BEB7DD-CCE1-4136-B8F0-080588BD44EE}" destId="{11EC877A-B61B-46AB-8E88-D7219B53FC6A}" srcOrd="1" destOrd="0" presId="urn:microsoft.com/office/officeart/2005/8/layout/lProcess2"/>
    <dgm:cxn modelId="{0861F56C-652B-4D19-8E80-36A686B99EDB}" srcId="{46828FA1-A7BD-4A9D-8B19-095F05C0B0F5}" destId="{9FCF6DE9-FB25-4166-AD79-99DF2601F807}" srcOrd="1" destOrd="0" parTransId="{F61416AB-6BDF-45B1-9902-F3C7EEEBC30B}" sibTransId="{23A885D3-397B-4A35-8669-37096E174D97}"/>
    <dgm:cxn modelId="{3B08974D-3C6C-485C-BAAD-6996C465C8CB}" type="presOf" srcId="{2125309E-34B4-4253-A1D1-E62FF9B6F2B7}" destId="{9A00C970-9110-49AA-A9D6-DF948CB4A8E2}" srcOrd="0" destOrd="0" presId="urn:microsoft.com/office/officeart/2005/8/layout/lProcess2"/>
    <dgm:cxn modelId="{41E15670-37C3-4E28-BF47-87DCD9801329}" type="presOf" srcId="{C51A039E-3C51-42D8-8FFC-F4DEB108C3C9}" destId="{611B9F7E-934B-4606-9BAE-F2F455D31F2C}" srcOrd="1" destOrd="0" presId="urn:microsoft.com/office/officeart/2005/8/layout/lProcess2"/>
    <dgm:cxn modelId="{D172D573-87E4-4762-8A7A-40012D430C1E}" srcId="{6FFB3F82-3033-4057-BD09-60A2A9786215}" destId="{46828FA1-A7BD-4A9D-8B19-095F05C0B0F5}" srcOrd="3" destOrd="0" parTransId="{1479AFBB-98F8-4A04-B32E-E816CC84AD29}" sibTransId="{6D4E1AB8-D3A6-4C4F-89A7-9BDE03BDF9AB}"/>
    <dgm:cxn modelId="{B6B1D953-952A-443D-B7B5-CC6ED2BCC798}" type="presOf" srcId="{8957A473-A2D3-4777-A365-1592DA68EB9D}" destId="{34D2AF4D-CA0F-4001-816A-164C6D2DBCE6}" srcOrd="0" destOrd="0" presId="urn:microsoft.com/office/officeart/2005/8/layout/lProcess2"/>
    <dgm:cxn modelId="{C392A874-ECBB-4D86-AE4D-34154357AD8D}" srcId="{B9EB49D6-5F6A-4DBA-BEE4-98B238839B68}" destId="{688B5E9C-E32B-41D6-B6D5-903DA7014B16}" srcOrd="0" destOrd="0" parTransId="{3B5BF47F-AE69-4C62-9217-A026D3876030}" sibTransId="{D296F708-FA0D-4E6A-A922-1C61C0DD2602}"/>
    <dgm:cxn modelId="{CB33B476-E0D3-46E1-B2CF-4B936A758F4B}" srcId="{DDF102B9-5F37-4C32-B53F-994167F926C5}" destId="{DD5D3274-59E3-4A6C-92D7-59DD75EED068}" srcOrd="2" destOrd="0" parTransId="{F91A5FD1-0539-4BFE-AB89-BFE9BCA7E405}" sibTransId="{7D09C139-EE72-47E1-A8FF-4B2FF0DDDF17}"/>
    <dgm:cxn modelId="{80A78B58-9008-4C44-9200-4C3C8087C76B}" type="presOf" srcId="{1216A16B-16AF-424A-B07A-C5BA34D4D57D}" destId="{37263E7A-1BCC-40E1-AEA0-B1DD912001B6}" srcOrd="0" destOrd="0" presId="urn:microsoft.com/office/officeart/2005/8/layout/lProcess2"/>
    <dgm:cxn modelId="{8253D581-A380-420E-BF1A-B06167E7C71B}" type="presOf" srcId="{9C65EC38-54FF-43DD-8D5D-8F4152188945}" destId="{0857EE3D-62E5-41AC-A7D2-ABDEB5136439}" srcOrd="0" destOrd="0" presId="urn:microsoft.com/office/officeart/2005/8/layout/lProcess2"/>
    <dgm:cxn modelId="{71A71186-3A4C-45FD-8D68-A4D389EB3954}" srcId="{46828FA1-A7BD-4A9D-8B19-095F05C0B0F5}" destId="{8957A473-A2D3-4777-A365-1592DA68EB9D}" srcOrd="0" destOrd="0" parTransId="{0EFA3B9B-9FBD-460A-8C54-0727299819C9}" sibTransId="{D3549CDE-9DC2-4AFF-B727-1C17D22C1909}"/>
    <dgm:cxn modelId="{946B8B8E-23B4-4DE5-BE70-0D647FB40B0E}" type="presOf" srcId="{DDF102B9-5F37-4C32-B53F-994167F926C5}" destId="{BC305BC4-4E33-4BF4-B5E4-C1C11D32342E}" srcOrd="0" destOrd="0" presId="urn:microsoft.com/office/officeart/2005/8/layout/lProcess2"/>
    <dgm:cxn modelId="{A3ACC595-1291-4F85-ACA0-E6A621C4E1DB}" type="presOf" srcId="{9FCF6DE9-FB25-4166-AD79-99DF2601F807}" destId="{AE3742B7-1A03-4470-8E0B-8A967EAF4119}" srcOrd="0" destOrd="0" presId="urn:microsoft.com/office/officeart/2005/8/layout/lProcess2"/>
    <dgm:cxn modelId="{2E045797-99D0-45EF-B8F9-0E780D4C8292}" srcId="{DDF102B9-5F37-4C32-B53F-994167F926C5}" destId="{DF45C760-6DB1-4C8B-9E96-9107F69AFF40}" srcOrd="3" destOrd="0" parTransId="{077A2F29-0F8F-4868-8D89-898551D0FD8E}" sibTransId="{749FA2CD-C156-4309-8614-7C42201BA7B5}"/>
    <dgm:cxn modelId="{99A2A199-F93E-4480-8FD3-824E846C470A}" srcId="{312A3B7C-02E7-4A94-B9D0-FB8202F38888}" destId="{0911AC1C-33C6-4791-A637-11F9CD7A937E}" srcOrd="0" destOrd="0" parTransId="{6817F9E6-9C0C-4925-9B46-D67E781233F8}" sibTransId="{2AD7A1E1-6234-48EE-BA35-B86D021A5C80}"/>
    <dgm:cxn modelId="{82F0589B-53C3-4F33-A81B-E1B6D600843A}" srcId="{6FFB3F82-3033-4057-BD09-60A2A9786215}" destId="{B9EB49D6-5F6A-4DBA-BEE4-98B238839B68}" srcOrd="5" destOrd="0" parTransId="{16B5C39B-743F-41C4-9FF8-94D5BB6B8FCE}" sibTransId="{809B8364-BD70-4B19-BC98-409C51E37BAA}"/>
    <dgm:cxn modelId="{D71614B5-74C6-4B52-BA00-7C7920A23200}" srcId="{C51A039E-3C51-42D8-8FFC-F4DEB108C3C9}" destId="{CDB9F55F-8D86-4CCF-A536-DBF5F29ADD33}" srcOrd="0" destOrd="0" parTransId="{A4A38434-D5FC-4B26-9AAC-CB9DFC604DCC}" sibTransId="{8216C43B-5F0B-461F-8F44-D1DCCB76DAEC}"/>
    <dgm:cxn modelId="{CA1DC0B9-238D-49C8-9A9E-FCDCBC543757}" srcId="{DDF102B9-5F37-4C32-B53F-994167F926C5}" destId="{2125309E-34B4-4253-A1D1-E62FF9B6F2B7}" srcOrd="5" destOrd="0" parTransId="{3F42F9EC-6EAD-46C3-BE21-4D2A5388C338}" sibTransId="{C060FF10-B06D-45AA-BBFA-0DA209290CC6}"/>
    <dgm:cxn modelId="{4688C5BD-4C91-4FB2-BEFE-2E7B60F762AC}" type="presOf" srcId="{B9EB49D6-5F6A-4DBA-BEE4-98B238839B68}" destId="{E4041DD3-7180-4582-A434-998DB85F4762}" srcOrd="1" destOrd="0" presId="urn:microsoft.com/office/officeart/2005/8/layout/lProcess2"/>
    <dgm:cxn modelId="{864E90C5-502C-4EE5-AAE2-016F7B02F3AD}" type="presOf" srcId="{6FFB3F82-3033-4057-BD09-60A2A9786215}" destId="{D498F29E-1A2E-4DA2-940A-EA41C0B5C38E}" srcOrd="0" destOrd="0" presId="urn:microsoft.com/office/officeart/2005/8/layout/lProcess2"/>
    <dgm:cxn modelId="{C56CECC9-5AEA-49B6-9735-373402A1048E}" type="presOf" srcId="{0911AC1C-33C6-4791-A637-11F9CD7A937E}" destId="{F5CFCE0C-6295-43A7-A674-8C12227D9BCB}" srcOrd="0" destOrd="0" presId="urn:microsoft.com/office/officeart/2005/8/layout/lProcess2"/>
    <dgm:cxn modelId="{AC0A3ECC-38D1-4A65-863C-340F288C8730}" type="presOf" srcId="{DD5D3274-59E3-4A6C-92D7-59DD75EED068}" destId="{EEB1DC41-49CA-4A9A-8CAC-2EF859CBA562}" srcOrd="0" destOrd="0" presId="urn:microsoft.com/office/officeart/2005/8/layout/lProcess2"/>
    <dgm:cxn modelId="{9D5763CD-8E80-416B-876E-57802B08DC4F}" type="presOf" srcId="{D8ABAA49-8513-4F41-9A89-1FA985C61294}" destId="{9167B249-3D01-47D7-A74F-88676523C3E6}" srcOrd="0" destOrd="0" presId="urn:microsoft.com/office/officeart/2005/8/layout/lProcess2"/>
    <dgm:cxn modelId="{BAE050D6-2892-4EAC-B336-21C45DE5A55C}" type="presOf" srcId="{46828FA1-A7BD-4A9D-8B19-095F05C0B0F5}" destId="{6F24D0CD-17E8-4B61-B217-6237F51316E5}" srcOrd="1" destOrd="0" presId="urn:microsoft.com/office/officeart/2005/8/layout/lProcess2"/>
    <dgm:cxn modelId="{525DB3E6-606E-4E64-9382-0F00691C76BB}" type="presOf" srcId="{DF45C760-6DB1-4C8B-9E96-9107F69AFF40}" destId="{EF2597C6-B28D-4516-89CF-A9BBA229009D}" srcOrd="0" destOrd="0" presId="urn:microsoft.com/office/officeart/2005/8/layout/lProcess2"/>
    <dgm:cxn modelId="{34DFB1E7-80D1-4D3F-9F02-1759C6074E64}" type="presOf" srcId="{B9EB49D6-5F6A-4DBA-BEE4-98B238839B68}" destId="{9F25E185-2B58-4B13-B6C9-4CDBB83FE704}" srcOrd="0" destOrd="0" presId="urn:microsoft.com/office/officeart/2005/8/layout/lProcess2"/>
    <dgm:cxn modelId="{53973FED-E026-4638-84FF-4077A8714218}" srcId="{DDF102B9-5F37-4C32-B53F-994167F926C5}" destId="{0ABBCE35-1318-4E78-A97C-AC6DE99E6996}" srcOrd="1" destOrd="0" parTransId="{798612E0-69A1-4B40-80BE-DC4D173A1AD7}" sibTransId="{5BB87137-7B3D-4B34-908D-875D988DBF7D}"/>
    <dgm:cxn modelId="{689865ED-A21D-4492-ADE4-BF3DCB0D41A5}" srcId="{6FFB3F82-3033-4057-BD09-60A2A9786215}" destId="{DDF102B9-5F37-4C32-B53F-994167F926C5}" srcOrd="0" destOrd="0" parTransId="{DD18731A-DEB0-4657-B868-8671D2095C2C}" sibTransId="{65533229-E459-4140-BEBD-90A4A68269C0}"/>
    <dgm:cxn modelId="{2C55C6EF-1CA6-4459-AFD9-A76937BC5D60}" type="presOf" srcId="{688B5E9C-E32B-41D6-B6D5-903DA7014B16}" destId="{735E796A-83D1-4636-A99B-8BC1D4BC71A3}" srcOrd="0" destOrd="0" presId="urn:microsoft.com/office/officeart/2005/8/layout/lProcess2"/>
    <dgm:cxn modelId="{DBB43CF0-7F42-4A4D-BEB2-302A0CD59471}" type="presOf" srcId="{0ABBCE35-1318-4E78-A97C-AC6DE99E6996}" destId="{476FA1E9-4BA0-4172-9F34-FFE8AF07FC31}" srcOrd="0" destOrd="0" presId="urn:microsoft.com/office/officeart/2005/8/layout/lProcess2"/>
    <dgm:cxn modelId="{D2D0C1FB-C018-4705-BF21-2AB8B5213A29}" srcId="{DDF102B9-5F37-4C32-B53F-994167F926C5}" destId="{1216A16B-16AF-424A-B07A-C5BA34D4D57D}" srcOrd="0" destOrd="0" parTransId="{421743A7-5434-4FE7-A895-A3A523FE7B9E}" sibTransId="{31B56EFE-F010-45C5-8EC8-6C49494FAF39}"/>
    <dgm:cxn modelId="{9808E3A4-2C5B-4085-9BAC-AF88CFB3A9AE}" type="presParOf" srcId="{D498F29E-1A2E-4DA2-940A-EA41C0B5C38E}" destId="{CBC8D138-4442-4C81-AB37-B7B13F8CBA10}" srcOrd="0" destOrd="0" presId="urn:microsoft.com/office/officeart/2005/8/layout/lProcess2"/>
    <dgm:cxn modelId="{32738194-84CB-4552-9CD8-4913E4DEAFBD}" type="presParOf" srcId="{CBC8D138-4442-4C81-AB37-B7B13F8CBA10}" destId="{BC305BC4-4E33-4BF4-B5E4-C1C11D32342E}" srcOrd="0" destOrd="0" presId="urn:microsoft.com/office/officeart/2005/8/layout/lProcess2"/>
    <dgm:cxn modelId="{841725EE-CC59-411A-A31A-986745F521EB}" type="presParOf" srcId="{CBC8D138-4442-4C81-AB37-B7B13F8CBA10}" destId="{C8648DD3-6198-4359-836C-BB92B1684547}" srcOrd="1" destOrd="0" presId="urn:microsoft.com/office/officeart/2005/8/layout/lProcess2"/>
    <dgm:cxn modelId="{000CE14F-E9CB-4F32-80B7-409734484F3F}" type="presParOf" srcId="{CBC8D138-4442-4C81-AB37-B7B13F8CBA10}" destId="{13C6343C-7F72-4DAE-A845-AA7B798BBF33}" srcOrd="2" destOrd="0" presId="urn:microsoft.com/office/officeart/2005/8/layout/lProcess2"/>
    <dgm:cxn modelId="{2B84BDA5-C110-43A5-AA73-FD6F19B6EEB2}" type="presParOf" srcId="{13C6343C-7F72-4DAE-A845-AA7B798BBF33}" destId="{249D79B4-0F01-4CB7-B0A0-74C97D828E19}" srcOrd="0" destOrd="0" presId="urn:microsoft.com/office/officeart/2005/8/layout/lProcess2"/>
    <dgm:cxn modelId="{5BDDCA31-455E-4841-B85B-883DB93BEFA9}" type="presParOf" srcId="{249D79B4-0F01-4CB7-B0A0-74C97D828E19}" destId="{37263E7A-1BCC-40E1-AEA0-B1DD912001B6}" srcOrd="0" destOrd="0" presId="urn:microsoft.com/office/officeart/2005/8/layout/lProcess2"/>
    <dgm:cxn modelId="{A56120B6-843B-4691-9358-9F48474B9A08}" type="presParOf" srcId="{249D79B4-0F01-4CB7-B0A0-74C97D828E19}" destId="{22833BF9-CAF3-414A-9C73-97B1902B2925}" srcOrd="1" destOrd="0" presId="urn:microsoft.com/office/officeart/2005/8/layout/lProcess2"/>
    <dgm:cxn modelId="{9316266B-AB47-48F7-95C5-BCA93130CF3F}" type="presParOf" srcId="{249D79B4-0F01-4CB7-B0A0-74C97D828E19}" destId="{476FA1E9-4BA0-4172-9F34-FFE8AF07FC31}" srcOrd="2" destOrd="0" presId="urn:microsoft.com/office/officeart/2005/8/layout/lProcess2"/>
    <dgm:cxn modelId="{B3EB117E-2741-41C7-8EFF-D854F3E11628}" type="presParOf" srcId="{249D79B4-0F01-4CB7-B0A0-74C97D828E19}" destId="{3A80AAC4-67BF-4E6A-B57B-71B63DE1734A}" srcOrd="3" destOrd="0" presId="urn:microsoft.com/office/officeart/2005/8/layout/lProcess2"/>
    <dgm:cxn modelId="{CB371BBF-6F64-474E-9DF0-77D2B17463DC}" type="presParOf" srcId="{249D79B4-0F01-4CB7-B0A0-74C97D828E19}" destId="{EEB1DC41-49CA-4A9A-8CAC-2EF859CBA562}" srcOrd="4" destOrd="0" presId="urn:microsoft.com/office/officeart/2005/8/layout/lProcess2"/>
    <dgm:cxn modelId="{ECAA0989-ADEB-4FDE-93F6-66D3993B0C4D}" type="presParOf" srcId="{249D79B4-0F01-4CB7-B0A0-74C97D828E19}" destId="{DD9777A0-3CFF-4129-840D-B17B906B144E}" srcOrd="5" destOrd="0" presId="urn:microsoft.com/office/officeart/2005/8/layout/lProcess2"/>
    <dgm:cxn modelId="{C844145F-DA1A-403C-9D02-D12547467D6E}" type="presParOf" srcId="{249D79B4-0F01-4CB7-B0A0-74C97D828E19}" destId="{EF2597C6-B28D-4516-89CF-A9BBA229009D}" srcOrd="6" destOrd="0" presId="urn:microsoft.com/office/officeart/2005/8/layout/lProcess2"/>
    <dgm:cxn modelId="{F9F9B5AB-84B0-4261-B54E-69DDA0537B6D}" type="presParOf" srcId="{249D79B4-0F01-4CB7-B0A0-74C97D828E19}" destId="{9270E346-CB12-4ED1-8BD7-B03005952298}" srcOrd="7" destOrd="0" presId="urn:microsoft.com/office/officeart/2005/8/layout/lProcess2"/>
    <dgm:cxn modelId="{FF3784AD-CBEA-4F9E-8E60-FCF4F2C1E7FD}" type="presParOf" srcId="{249D79B4-0F01-4CB7-B0A0-74C97D828E19}" destId="{059C4C19-8A95-4AFC-8082-045B96F5C71D}" srcOrd="8" destOrd="0" presId="urn:microsoft.com/office/officeart/2005/8/layout/lProcess2"/>
    <dgm:cxn modelId="{25BD600E-7490-4253-8CFC-BF024F9D3B09}" type="presParOf" srcId="{249D79B4-0F01-4CB7-B0A0-74C97D828E19}" destId="{C688C0CB-AD76-425C-ABBE-05FA389140C6}" srcOrd="9" destOrd="0" presId="urn:microsoft.com/office/officeart/2005/8/layout/lProcess2"/>
    <dgm:cxn modelId="{FE097DE0-BD90-4D3C-A9D7-CBAF7CEC9621}" type="presParOf" srcId="{249D79B4-0F01-4CB7-B0A0-74C97D828E19}" destId="{9A00C970-9110-49AA-A9D6-DF948CB4A8E2}" srcOrd="10" destOrd="0" presId="urn:microsoft.com/office/officeart/2005/8/layout/lProcess2"/>
    <dgm:cxn modelId="{D86F8CA0-4904-47A0-898F-917E80D71D28}" type="presParOf" srcId="{D498F29E-1A2E-4DA2-940A-EA41C0B5C38E}" destId="{BC2A6593-0840-4FB3-8271-69488801F09F}" srcOrd="1" destOrd="0" presId="urn:microsoft.com/office/officeart/2005/8/layout/lProcess2"/>
    <dgm:cxn modelId="{5B640DA5-3E93-45E0-ADE4-7920254322F7}" type="presParOf" srcId="{D498F29E-1A2E-4DA2-940A-EA41C0B5C38E}" destId="{F58BB3B9-3596-4CB6-AFF0-8A734DAD0755}" srcOrd="2" destOrd="0" presId="urn:microsoft.com/office/officeart/2005/8/layout/lProcess2"/>
    <dgm:cxn modelId="{56CCEEB6-EEF8-46B6-BBF4-91747F232E7B}" type="presParOf" srcId="{F58BB3B9-3596-4CB6-AFF0-8A734DAD0755}" destId="{EE03A1A5-EAE5-4229-9639-9F3549E17A12}" srcOrd="0" destOrd="0" presId="urn:microsoft.com/office/officeart/2005/8/layout/lProcess2"/>
    <dgm:cxn modelId="{33BB76A9-7622-4C09-BC8F-079BDE478142}" type="presParOf" srcId="{F58BB3B9-3596-4CB6-AFF0-8A734DAD0755}" destId="{11EC877A-B61B-46AB-8E88-D7219B53FC6A}" srcOrd="1" destOrd="0" presId="urn:microsoft.com/office/officeart/2005/8/layout/lProcess2"/>
    <dgm:cxn modelId="{9C96981B-DFA0-4947-9510-3B8473A1D712}" type="presParOf" srcId="{F58BB3B9-3596-4CB6-AFF0-8A734DAD0755}" destId="{F1D995F4-61B9-4E46-9AF4-7F11A21350C6}" srcOrd="2" destOrd="0" presId="urn:microsoft.com/office/officeart/2005/8/layout/lProcess2"/>
    <dgm:cxn modelId="{7455C36E-B34F-423E-BBB3-50B5A1A2A08E}" type="presParOf" srcId="{F1D995F4-61B9-4E46-9AF4-7F11A21350C6}" destId="{B446B0FD-2BCF-4529-BAC1-4E1BE387E21A}" srcOrd="0" destOrd="0" presId="urn:microsoft.com/office/officeart/2005/8/layout/lProcess2"/>
    <dgm:cxn modelId="{601F3026-62F9-4BC5-9F9B-2A2379555D42}" type="presParOf" srcId="{B446B0FD-2BCF-4529-BAC1-4E1BE387E21A}" destId="{9167B249-3D01-47D7-A74F-88676523C3E6}" srcOrd="0" destOrd="0" presId="urn:microsoft.com/office/officeart/2005/8/layout/lProcess2"/>
    <dgm:cxn modelId="{618956A1-F22F-43F3-AD5C-2706172CAC29}" type="presParOf" srcId="{B446B0FD-2BCF-4529-BAC1-4E1BE387E21A}" destId="{37DEB27C-05DD-4EE2-8239-2C36CBB2DA4B}" srcOrd="1" destOrd="0" presId="urn:microsoft.com/office/officeart/2005/8/layout/lProcess2"/>
    <dgm:cxn modelId="{010F1229-7154-4BF4-AA2F-A41D9120F6BA}" type="presParOf" srcId="{B446B0FD-2BCF-4529-BAC1-4E1BE387E21A}" destId="{0857EE3D-62E5-41AC-A7D2-ABDEB5136439}" srcOrd="2" destOrd="0" presId="urn:microsoft.com/office/officeart/2005/8/layout/lProcess2"/>
    <dgm:cxn modelId="{69CC7813-CD27-40BD-B53C-8767BA99946B}" type="presParOf" srcId="{B446B0FD-2BCF-4529-BAC1-4E1BE387E21A}" destId="{023670C6-5C94-4C0A-A16B-34BA005329B2}" srcOrd="3" destOrd="0" presId="urn:microsoft.com/office/officeart/2005/8/layout/lProcess2"/>
    <dgm:cxn modelId="{85C082AB-00AE-455D-A4B0-A80D91EE330A}" type="presParOf" srcId="{B446B0FD-2BCF-4529-BAC1-4E1BE387E21A}" destId="{7CCCCE44-84CD-4375-8B76-DB8C83A17C0F}" srcOrd="4" destOrd="0" presId="urn:microsoft.com/office/officeart/2005/8/layout/lProcess2"/>
    <dgm:cxn modelId="{FF6C873E-5DD1-4177-94C5-8CC4AD668C3A}" type="presParOf" srcId="{D498F29E-1A2E-4DA2-940A-EA41C0B5C38E}" destId="{D55D2268-354D-4977-8C62-01AF07DDF304}" srcOrd="3" destOrd="0" presId="urn:microsoft.com/office/officeart/2005/8/layout/lProcess2"/>
    <dgm:cxn modelId="{FAE8A2D4-9701-426A-911B-5C82F0BB6BD2}" type="presParOf" srcId="{D498F29E-1A2E-4DA2-940A-EA41C0B5C38E}" destId="{9BED5735-09D6-40CB-9876-13E083DC09B7}" srcOrd="4" destOrd="0" presId="urn:microsoft.com/office/officeart/2005/8/layout/lProcess2"/>
    <dgm:cxn modelId="{BFC3A6D0-1E01-40AB-9202-4989DED3B6CA}" type="presParOf" srcId="{9BED5735-09D6-40CB-9876-13E083DC09B7}" destId="{362A8798-91FE-4C84-910C-D9096C17FFE8}" srcOrd="0" destOrd="0" presId="urn:microsoft.com/office/officeart/2005/8/layout/lProcess2"/>
    <dgm:cxn modelId="{E8D1851F-089F-4D6E-9350-3F86596C6A6A}" type="presParOf" srcId="{9BED5735-09D6-40CB-9876-13E083DC09B7}" destId="{611B9F7E-934B-4606-9BAE-F2F455D31F2C}" srcOrd="1" destOrd="0" presId="urn:microsoft.com/office/officeart/2005/8/layout/lProcess2"/>
    <dgm:cxn modelId="{096B6792-0D18-486E-BD13-6673AA1B883D}" type="presParOf" srcId="{9BED5735-09D6-40CB-9876-13E083DC09B7}" destId="{3FF9A5B2-EC9E-47A0-B919-17CF0726C0AC}" srcOrd="2" destOrd="0" presId="urn:microsoft.com/office/officeart/2005/8/layout/lProcess2"/>
    <dgm:cxn modelId="{276AEA95-52AC-436A-9C9B-D702CB717A57}" type="presParOf" srcId="{3FF9A5B2-EC9E-47A0-B919-17CF0726C0AC}" destId="{E09DD198-3155-4D13-822F-91CF56441A43}" srcOrd="0" destOrd="0" presId="urn:microsoft.com/office/officeart/2005/8/layout/lProcess2"/>
    <dgm:cxn modelId="{FD409C9A-0E2A-452F-A152-A394F52D4F69}" type="presParOf" srcId="{E09DD198-3155-4D13-822F-91CF56441A43}" destId="{1FE52F54-823C-4099-93A3-9C68C7726CBA}" srcOrd="0" destOrd="0" presId="urn:microsoft.com/office/officeart/2005/8/layout/lProcess2"/>
    <dgm:cxn modelId="{93FBE51F-BF3D-4186-AA1B-3780B4E0D805}" type="presParOf" srcId="{D498F29E-1A2E-4DA2-940A-EA41C0B5C38E}" destId="{9ACA5D25-E4E6-4EDE-85B9-071B8864E814}" srcOrd="5" destOrd="0" presId="urn:microsoft.com/office/officeart/2005/8/layout/lProcess2"/>
    <dgm:cxn modelId="{4DBDDD33-667E-4771-B677-2E7D703275C5}" type="presParOf" srcId="{D498F29E-1A2E-4DA2-940A-EA41C0B5C38E}" destId="{A2126FFF-C235-48E4-A4BD-3A2BF7D4D12F}" srcOrd="6" destOrd="0" presId="urn:microsoft.com/office/officeart/2005/8/layout/lProcess2"/>
    <dgm:cxn modelId="{75238DD5-6AB9-4854-9856-1A0CF84A014E}" type="presParOf" srcId="{A2126FFF-C235-48E4-A4BD-3A2BF7D4D12F}" destId="{8FAFB5FC-05F5-478D-8FDB-704383302846}" srcOrd="0" destOrd="0" presId="urn:microsoft.com/office/officeart/2005/8/layout/lProcess2"/>
    <dgm:cxn modelId="{45846D99-7A0B-49A9-9195-A795E3A01092}" type="presParOf" srcId="{A2126FFF-C235-48E4-A4BD-3A2BF7D4D12F}" destId="{6F24D0CD-17E8-4B61-B217-6237F51316E5}" srcOrd="1" destOrd="0" presId="urn:microsoft.com/office/officeart/2005/8/layout/lProcess2"/>
    <dgm:cxn modelId="{D256F414-5143-4D36-B79D-3E7A6D3BFF09}" type="presParOf" srcId="{A2126FFF-C235-48E4-A4BD-3A2BF7D4D12F}" destId="{76DD7AFC-462F-44E1-AEFB-6D6EE0ED63BC}" srcOrd="2" destOrd="0" presId="urn:microsoft.com/office/officeart/2005/8/layout/lProcess2"/>
    <dgm:cxn modelId="{87E60904-3B56-4F1C-982D-EE05186BA943}" type="presParOf" srcId="{76DD7AFC-462F-44E1-AEFB-6D6EE0ED63BC}" destId="{D275F511-C96C-4F41-8D8D-8D284ECED45B}" srcOrd="0" destOrd="0" presId="urn:microsoft.com/office/officeart/2005/8/layout/lProcess2"/>
    <dgm:cxn modelId="{64C23460-AEC2-46AC-BCC3-E3D4ED2C3D62}" type="presParOf" srcId="{D275F511-C96C-4F41-8D8D-8D284ECED45B}" destId="{34D2AF4D-CA0F-4001-816A-164C6D2DBCE6}" srcOrd="0" destOrd="0" presId="urn:microsoft.com/office/officeart/2005/8/layout/lProcess2"/>
    <dgm:cxn modelId="{57F7F209-06EC-4F5D-8CDC-4417C5022C84}" type="presParOf" srcId="{D275F511-C96C-4F41-8D8D-8D284ECED45B}" destId="{7CCB5032-EE40-47EE-92C2-1D4C60ED5C28}" srcOrd="1" destOrd="0" presId="urn:microsoft.com/office/officeart/2005/8/layout/lProcess2"/>
    <dgm:cxn modelId="{C2DD5593-9861-4941-B497-7FEFC3FAB3B7}" type="presParOf" srcId="{D275F511-C96C-4F41-8D8D-8D284ECED45B}" destId="{AE3742B7-1A03-4470-8E0B-8A967EAF4119}" srcOrd="2" destOrd="0" presId="urn:microsoft.com/office/officeart/2005/8/layout/lProcess2"/>
    <dgm:cxn modelId="{30F896FC-B443-4A6F-BD7C-03E67D644E25}" type="presParOf" srcId="{D498F29E-1A2E-4DA2-940A-EA41C0B5C38E}" destId="{22BD5D5C-B7D3-419F-9744-2DC6C9DDD7BD}" srcOrd="7" destOrd="0" presId="urn:microsoft.com/office/officeart/2005/8/layout/lProcess2"/>
    <dgm:cxn modelId="{0392057D-8ABD-4B7B-8E87-A7E2A513624C}" type="presParOf" srcId="{D498F29E-1A2E-4DA2-940A-EA41C0B5C38E}" destId="{D06DC582-7559-4E04-B57A-7A05A3433A76}" srcOrd="8" destOrd="0" presId="urn:microsoft.com/office/officeart/2005/8/layout/lProcess2"/>
    <dgm:cxn modelId="{229CE884-05CE-4C8D-A722-33E07E74636E}" type="presParOf" srcId="{D06DC582-7559-4E04-B57A-7A05A3433A76}" destId="{72F3785F-05BF-458E-A617-113CCE635CD5}" srcOrd="0" destOrd="0" presId="urn:microsoft.com/office/officeart/2005/8/layout/lProcess2"/>
    <dgm:cxn modelId="{D7D6FC98-2E12-4225-B924-340F938A7493}" type="presParOf" srcId="{D06DC582-7559-4E04-B57A-7A05A3433A76}" destId="{5BF85F31-C463-40A5-9124-DA46D5E69330}" srcOrd="1" destOrd="0" presId="urn:microsoft.com/office/officeart/2005/8/layout/lProcess2"/>
    <dgm:cxn modelId="{1D919939-0F16-4125-B1F1-99A4F2C74E2C}" type="presParOf" srcId="{D06DC582-7559-4E04-B57A-7A05A3433A76}" destId="{6133C835-9166-45BE-949E-F5B5E93359DE}" srcOrd="2" destOrd="0" presId="urn:microsoft.com/office/officeart/2005/8/layout/lProcess2"/>
    <dgm:cxn modelId="{A788D261-0BCA-4A46-BEEA-D7A2E0E81C4A}" type="presParOf" srcId="{6133C835-9166-45BE-949E-F5B5E93359DE}" destId="{40E9D65F-1862-405B-A063-206B0477D237}" srcOrd="0" destOrd="0" presId="urn:microsoft.com/office/officeart/2005/8/layout/lProcess2"/>
    <dgm:cxn modelId="{2765AC25-15E6-45B1-BEDB-B4129575EE23}" type="presParOf" srcId="{40E9D65F-1862-405B-A063-206B0477D237}" destId="{F5CFCE0C-6295-43A7-A674-8C12227D9BCB}" srcOrd="0" destOrd="0" presId="urn:microsoft.com/office/officeart/2005/8/layout/lProcess2"/>
    <dgm:cxn modelId="{F3EF924F-5750-42C2-9D47-93748E43E4E6}" type="presParOf" srcId="{D498F29E-1A2E-4DA2-940A-EA41C0B5C38E}" destId="{F19C9D8C-7FAE-4081-86A9-54694F2AB50E}" srcOrd="9" destOrd="0" presId="urn:microsoft.com/office/officeart/2005/8/layout/lProcess2"/>
    <dgm:cxn modelId="{A95BB849-2137-4CA6-A141-1A8237DDF7C1}" type="presParOf" srcId="{D498F29E-1A2E-4DA2-940A-EA41C0B5C38E}" destId="{CCBAD3AC-16D1-44C1-89EC-6460D7AED48E}" srcOrd="10" destOrd="0" presId="urn:microsoft.com/office/officeart/2005/8/layout/lProcess2"/>
    <dgm:cxn modelId="{BFCEC692-CE41-452C-83BB-6114048376FB}" type="presParOf" srcId="{CCBAD3AC-16D1-44C1-89EC-6460D7AED48E}" destId="{9F25E185-2B58-4B13-B6C9-4CDBB83FE704}" srcOrd="0" destOrd="0" presId="urn:microsoft.com/office/officeart/2005/8/layout/lProcess2"/>
    <dgm:cxn modelId="{31205E56-A293-4E0B-B5A7-48B504C32582}" type="presParOf" srcId="{CCBAD3AC-16D1-44C1-89EC-6460D7AED48E}" destId="{E4041DD3-7180-4582-A434-998DB85F4762}" srcOrd="1" destOrd="0" presId="urn:microsoft.com/office/officeart/2005/8/layout/lProcess2"/>
    <dgm:cxn modelId="{6F1CFB1C-994B-42AF-B88E-8392A4381916}" type="presParOf" srcId="{CCBAD3AC-16D1-44C1-89EC-6460D7AED48E}" destId="{77E0A166-0A52-46B8-B418-ABE9F576A44D}" srcOrd="2" destOrd="0" presId="urn:microsoft.com/office/officeart/2005/8/layout/lProcess2"/>
    <dgm:cxn modelId="{6101876E-A2CE-4818-A5CA-8FBDD5439156}" type="presParOf" srcId="{77E0A166-0A52-46B8-B418-ABE9F576A44D}" destId="{B464F5D4-E157-48A1-A581-0B7434007C3C}" srcOrd="0" destOrd="0" presId="urn:microsoft.com/office/officeart/2005/8/layout/lProcess2"/>
    <dgm:cxn modelId="{27339CA9-2E2C-481B-9BD1-4FE53457BDBF}" type="presParOf" srcId="{B464F5D4-E157-48A1-A581-0B7434007C3C}" destId="{735E796A-83D1-4636-A99B-8BC1D4BC71A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05BC4-4E33-4BF4-B5E4-C1C11D32342E}">
      <dsp:nvSpPr>
        <dsp:cNvPr id="0" name=""/>
        <dsp:cNvSpPr/>
      </dsp:nvSpPr>
      <dsp:spPr>
        <a:xfrm>
          <a:off x="4171" y="0"/>
          <a:ext cx="1648197" cy="41783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Vastuuyksiköt</a:t>
          </a:r>
          <a:r>
            <a:rPr lang="sv-SE" sz="1900" b="1" kern="1200" dirty="0"/>
            <a:t>/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900" b="1" kern="1200" dirty="0" err="1"/>
            <a:t>henkilöt</a:t>
          </a:r>
          <a:endParaRPr lang="sv-FI" sz="1900" b="1" kern="1200" dirty="0"/>
        </a:p>
      </dsp:txBody>
      <dsp:txXfrm>
        <a:off x="4171" y="0"/>
        <a:ext cx="1648197" cy="1253490"/>
      </dsp:txXfrm>
    </dsp:sp>
    <dsp:sp modelId="{37263E7A-1BCC-40E1-AEA0-B1DD912001B6}">
      <dsp:nvSpPr>
        <dsp:cNvPr id="0" name=""/>
        <dsp:cNvSpPr/>
      </dsp:nvSpPr>
      <dsp:spPr>
        <a:xfrm>
          <a:off x="168991" y="1256040"/>
          <a:ext cx="1318557" cy="3421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Tekninen</a:t>
          </a:r>
          <a:r>
            <a:rPr lang="sv-SE" sz="1400" kern="1200" dirty="0"/>
            <a:t>, </a:t>
          </a:r>
          <a:r>
            <a:rPr lang="sv-SE" sz="1400" kern="1200" dirty="0" err="1"/>
            <a:t>kiinteistöt</a:t>
          </a:r>
          <a:endParaRPr lang="sv-FI" sz="1400" kern="1200" dirty="0"/>
        </a:p>
      </dsp:txBody>
      <dsp:txXfrm>
        <a:off x="179012" y="1266061"/>
        <a:ext cx="1298515" cy="322097"/>
      </dsp:txXfrm>
    </dsp:sp>
    <dsp:sp modelId="{476FA1E9-4BA0-4172-9F34-FFE8AF07FC31}">
      <dsp:nvSpPr>
        <dsp:cNvPr id="0" name=""/>
        <dsp:cNvSpPr/>
      </dsp:nvSpPr>
      <dsp:spPr>
        <a:xfrm>
          <a:off x="168991" y="1650816"/>
          <a:ext cx="1318557" cy="3421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Kyseinen</a:t>
          </a:r>
          <a:r>
            <a:rPr lang="sv-SE" sz="1400" kern="1200" dirty="0"/>
            <a:t> </a:t>
          </a:r>
          <a:r>
            <a:rPr lang="sv-SE" sz="1400" kern="1200" dirty="0" err="1"/>
            <a:t>työyksikkö</a:t>
          </a:r>
          <a:endParaRPr lang="sv-FI" sz="1400" kern="1200" dirty="0"/>
        </a:p>
      </dsp:txBody>
      <dsp:txXfrm>
        <a:off x="179012" y="1660837"/>
        <a:ext cx="1298515" cy="322097"/>
      </dsp:txXfrm>
    </dsp:sp>
    <dsp:sp modelId="{EEB1DC41-49CA-4A9A-8CAC-2EF859CBA562}">
      <dsp:nvSpPr>
        <dsp:cNvPr id="0" name=""/>
        <dsp:cNvSpPr/>
      </dsp:nvSpPr>
      <dsp:spPr>
        <a:xfrm>
          <a:off x="168991" y="2045592"/>
          <a:ext cx="1318557" cy="3421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Sisäilmatyö-ryhmä</a:t>
          </a:r>
          <a:endParaRPr lang="sv-FI" sz="1400" kern="1200" dirty="0"/>
        </a:p>
      </dsp:txBody>
      <dsp:txXfrm>
        <a:off x="179012" y="2055613"/>
        <a:ext cx="1298515" cy="322097"/>
      </dsp:txXfrm>
    </dsp:sp>
    <dsp:sp modelId="{EF2597C6-B28D-4516-89CF-A9BBA229009D}">
      <dsp:nvSpPr>
        <dsp:cNvPr id="0" name=""/>
        <dsp:cNvSpPr/>
      </dsp:nvSpPr>
      <dsp:spPr>
        <a:xfrm>
          <a:off x="168991" y="2440367"/>
          <a:ext cx="1318557" cy="3421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Työsuojelu</a:t>
          </a:r>
          <a:endParaRPr lang="sv-FI" sz="1400" kern="1200" dirty="0"/>
        </a:p>
      </dsp:txBody>
      <dsp:txXfrm>
        <a:off x="179012" y="2450388"/>
        <a:ext cx="1298515" cy="322097"/>
      </dsp:txXfrm>
    </dsp:sp>
    <dsp:sp modelId="{059C4C19-8A95-4AFC-8082-045B96F5C71D}">
      <dsp:nvSpPr>
        <dsp:cNvPr id="0" name=""/>
        <dsp:cNvSpPr/>
      </dsp:nvSpPr>
      <dsp:spPr>
        <a:xfrm>
          <a:off x="168991" y="2835143"/>
          <a:ext cx="1318557" cy="3421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Työterveys-huolto</a:t>
          </a:r>
          <a:endParaRPr lang="sv-FI" sz="1400" kern="1200" dirty="0"/>
        </a:p>
      </dsp:txBody>
      <dsp:txXfrm>
        <a:off x="179012" y="2845164"/>
        <a:ext cx="1298515" cy="322097"/>
      </dsp:txXfrm>
    </dsp:sp>
    <dsp:sp modelId="{1386DCDB-7672-4635-BD8C-F95C1B8AC5D6}">
      <dsp:nvSpPr>
        <dsp:cNvPr id="0" name=""/>
        <dsp:cNvSpPr/>
      </dsp:nvSpPr>
      <dsp:spPr>
        <a:xfrm>
          <a:off x="168991" y="3229919"/>
          <a:ext cx="1318557" cy="3421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400" kern="1200" dirty="0" err="1"/>
            <a:t>Ympäristöterveydenhuolto</a:t>
          </a:r>
          <a:endParaRPr lang="sv-FI" sz="1400" kern="1200" dirty="0"/>
        </a:p>
      </dsp:txBody>
      <dsp:txXfrm>
        <a:off x="179012" y="3239940"/>
        <a:ext cx="1298515" cy="322097"/>
      </dsp:txXfrm>
    </dsp:sp>
    <dsp:sp modelId="{9A00C970-9110-49AA-A9D6-DF948CB4A8E2}">
      <dsp:nvSpPr>
        <dsp:cNvPr id="0" name=""/>
        <dsp:cNvSpPr/>
      </dsp:nvSpPr>
      <dsp:spPr>
        <a:xfrm>
          <a:off x="168991" y="3624695"/>
          <a:ext cx="1318557" cy="3421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400" kern="1200" dirty="0" err="1"/>
            <a:t>Asiantuntijat</a:t>
          </a:r>
          <a:endParaRPr lang="sv-FI" sz="1400" kern="1200" dirty="0"/>
        </a:p>
      </dsp:txBody>
      <dsp:txXfrm>
        <a:off x="179012" y="3634716"/>
        <a:ext cx="1298515" cy="322097"/>
      </dsp:txXfrm>
    </dsp:sp>
    <dsp:sp modelId="{EE03A1A5-EAE5-4229-9639-9F3549E17A12}">
      <dsp:nvSpPr>
        <dsp:cNvPr id="0" name=""/>
        <dsp:cNvSpPr/>
      </dsp:nvSpPr>
      <dsp:spPr>
        <a:xfrm>
          <a:off x="1775983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1</a:t>
          </a:r>
          <a:endParaRPr lang="sv-FI" sz="1900" b="1" kern="1200" dirty="0"/>
        </a:p>
      </dsp:txBody>
      <dsp:txXfrm>
        <a:off x="1775983" y="0"/>
        <a:ext cx="1648197" cy="1253490"/>
      </dsp:txXfrm>
    </dsp:sp>
    <dsp:sp modelId="{9167B249-3D01-47D7-A74F-88676523C3E6}">
      <dsp:nvSpPr>
        <dsp:cNvPr id="0" name=""/>
        <dsp:cNvSpPr/>
      </dsp:nvSpPr>
      <dsp:spPr>
        <a:xfrm>
          <a:off x="1940803" y="1253847"/>
          <a:ext cx="1318557" cy="82086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 dirty="0" err="1">
              <a:solidFill>
                <a:schemeClr val="tx1"/>
              </a:solidFill>
            </a:rPr>
            <a:t>Epäilys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1964845" y="1277889"/>
        <a:ext cx="1270473" cy="772784"/>
      </dsp:txXfrm>
    </dsp:sp>
    <dsp:sp modelId="{0857EE3D-62E5-41AC-A7D2-ABDEB5136439}">
      <dsp:nvSpPr>
        <dsp:cNvPr id="0" name=""/>
        <dsp:cNvSpPr/>
      </dsp:nvSpPr>
      <dsp:spPr>
        <a:xfrm>
          <a:off x="1940803" y="2201003"/>
          <a:ext cx="1318557" cy="82086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Ensimmäiset</a:t>
          </a:r>
          <a:r>
            <a:rPr lang="sv-SE" sz="1600" kern="1200" dirty="0">
              <a:solidFill>
                <a:schemeClr val="tx1"/>
              </a:solidFill>
            </a:rPr>
            <a:t> </a:t>
          </a:r>
          <a:r>
            <a:rPr lang="sv-SE" sz="1600" kern="1200" dirty="0" err="1">
              <a:solidFill>
                <a:schemeClr val="tx1"/>
              </a:solidFill>
            </a:rPr>
            <a:t>toimenpiteet</a:t>
          </a:r>
          <a:endParaRPr lang="sv-SE" sz="1600" kern="1200" dirty="0">
            <a:solidFill>
              <a:schemeClr val="tx1"/>
            </a:solidFill>
          </a:endParaRPr>
        </a:p>
      </dsp:txBody>
      <dsp:txXfrm>
        <a:off x="1964845" y="2225045"/>
        <a:ext cx="1270473" cy="772784"/>
      </dsp:txXfrm>
    </dsp:sp>
    <dsp:sp modelId="{7CCCCE44-84CD-4375-8B76-DB8C83A17C0F}">
      <dsp:nvSpPr>
        <dsp:cNvPr id="0" name=""/>
        <dsp:cNvSpPr/>
      </dsp:nvSpPr>
      <dsp:spPr>
        <a:xfrm>
          <a:off x="1940803" y="3148159"/>
          <a:ext cx="1318557" cy="82086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Mahdollinen</a:t>
          </a:r>
          <a:r>
            <a:rPr lang="sv-SE" sz="1600" kern="1200" dirty="0">
              <a:solidFill>
                <a:schemeClr val="tx1"/>
              </a:solidFill>
            </a:rPr>
            <a:t> </a:t>
          </a:r>
          <a:r>
            <a:rPr lang="sv-SE" sz="1600" kern="1200" dirty="0" err="1">
              <a:solidFill>
                <a:schemeClr val="tx1"/>
              </a:solidFill>
            </a:rPr>
            <a:t>ilmoitus</a:t>
          </a:r>
          <a:endParaRPr lang="sv-SE" sz="1600" kern="1200" dirty="0">
            <a:solidFill>
              <a:schemeClr val="tx1"/>
            </a:solidFill>
          </a:endParaRPr>
        </a:p>
      </dsp:txBody>
      <dsp:txXfrm>
        <a:off x="1964845" y="3172201"/>
        <a:ext cx="1270473" cy="772784"/>
      </dsp:txXfrm>
    </dsp:sp>
    <dsp:sp modelId="{362A8798-91FE-4C84-910C-D9096C17FFE8}">
      <dsp:nvSpPr>
        <dsp:cNvPr id="0" name=""/>
        <dsp:cNvSpPr/>
      </dsp:nvSpPr>
      <dsp:spPr>
        <a:xfrm>
          <a:off x="3547795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2</a:t>
          </a:r>
          <a:endParaRPr lang="sv-FI" sz="1900" b="1" kern="1200" dirty="0"/>
        </a:p>
      </dsp:txBody>
      <dsp:txXfrm>
        <a:off x="3547795" y="0"/>
        <a:ext cx="1648197" cy="1253490"/>
      </dsp:txXfrm>
    </dsp:sp>
    <dsp:sp modelId="{1FE52F54-823C-4099-93A3-9C68C7726CBA}">
      <dsp:nvSpPr>
        <dsp:cNvPr id="0" name=""/>
        <dsp:cNvSpPr/>
      </dsp:nvSpPr>
      <dsp:spPr>
        <a:xfrm>
          <a:off x="3712615" y="1253490"/>
          <a:ext cx="1318557" cy="271589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Valmistelut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3751234" y="1292109"/>
        <a:ext cx="1241319" cy="2638657"/>
      </dsp:txXfrm>
    </dsp:sp>
    <dsp:sp modelId="{8FAFB5FC-05F5-478D-8FDB-704383302846}">
      <dsp:nvSpPr>
        <dsp:cNvPr id="0" name=""/>
        <dsp:cNvSpPr/>
      </dsp:nvSpPr>
      <dsp:spPr>
        <a:xfrm>
          <a:off x="5319607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3</a:t>
          </a:r>
          <a:endParaRPr lang="sv-FI" sz="1900" b="1" kern="1200" dirty="0"/>
        </a:p>
      </dsp:txBody>
      <dsp:txXfrm>
        <a:off x="5319607" y="0"/>
        <a:ext cx="1648197" cy="1253490"/>
      </dsp:txXfrm>
    </dsp:sp>
    <dsp:sp modelId="{34D2AF4D-CA0F-4001-816A-164C6D2DBCE6}">
      <dsp:nvSpPr>
        <dsp:cNvPr id="0" name=""/>
        <dsp:cNvSpPr/>
      </dsp:nvSpPr>
      <dsp:spPr>
        <a:xfrm>
          <a:off x="5484427" y="1254714"/>
          <a:ext cx="1318557" cy="125981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Selvitys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5521326" y="1291613"/>
        <a:ext cx="1244759" cy="1186016"/>
      </dsp:txXfrm>
    </dsp:sp>
    <dsp:sp modelId="{AE3742B7-1A03-4470-8E0B-8A967EAF4119}">
      <dsp:nvSpPr>
        <dsp:cNvPr id="0" name=""/>
        <dsp:cNvSpPr/>
      </dsp:nvSpPr>
      <dsp:spPr>
        <a:xfrm>
          <a:off x="5484427" y="2708346"/>
          <a:ext cx="1318557" cy="125981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Toimenpiteet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5521326" y="2745245"/>
        <a:ext cx="1244759" cy="1186016"/>
      </dsp:txXfrm>
    </dsp:sp>
    <dsp:sp modelId="{72F3785F-05BF-458E-A617-113CCE635CD5}">
      <dsp:nvSpPr>
        <dsp:cNvPr id="0" name=""/>
        <dsp:cNvSpPr/>
      </dsp:nvSpPr>
      <dsp:spPr>
        <a:xfrm>
          <a:off x="7091419" y="0"/>
          <a:ext cx="1648197" cy="4178300"/>
        </a:xfrm>
        <a:prstGeom prst="roundRect">
          <a:avLst>
            <a:gd name="adj" fmla="val 10000"/>
          </a:avLst>
        </a:prstGeom>
        <a:solidFill>
          <a:srgbClr val="92D050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4</a:t>
          </a:r>
          <a:endParaRPr lang="sv-FI" sz="1900" b="1" kern="1200" dirty="0"/>
        </a:p>
      </dsp:txBody>
      <dsp:txXfrm>
        <a:off x="7091419" y="0"/>
        <a:ext cx="1648197" cy="1253490"/>
      </dsp:txXfrm>
    </dsp:sp>
    <dsp:sp modelId="{F5CFCE0C-6295-43A7-A674-8C12227D9BCB}">
      <dsp:nvSpPr>
        <dsp:cNvPr id="0" name=""/>
        <dsp:cNvSpPr/>
      </dsp:nvSpPr>
      <dsp:spPr>
        <a:xfrm>
          <a:off x="7256238" y="1253490"/>
          <a:ext cx="1318557" cy="271589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Seuranta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7294857" y="1292109"/>
        <a:ext cx="1241319" cy="2638657"/>
      </dsp:txXfrm>
    </dsp:sp>
    <dsp:sp modelId="{9F25E185-2B58-4B13-B6C9-4CDBB83FE704}">
      <dsp:nvSpPr>
        <dsp:cNvPr id="0" name=""/>
        <dsp:cNvSpPr/>
      </dsp:nvSpPr>
      <dsp:spPr>
        <a:xfrm>
          <a:off x="8863231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5</a:t>
          </a:r>
          <a:endParaRPr lang="sv-FI" sz="1900" b="1" kern="1200" dirty="0"/>
        </a:p>
      </dsp:txBody>
      <dsp:txXfrm>
        <a:off x="8863231" y="0"/>
        <a:ext cx="1648197" cy="1253490"/>
      </dsp:txXfrm>
    </dsp:sp>
    <dsp:sp modelId="{735E796A-83D1-4636-A99B-8BC1D4BC71A3}">
      <dsp:nvSpPr>
        <dsp:cNvPr id="0" name=""/>
        <dsp:cNvSpPr/>
      </dsp:nvSpPr>
      <dsp:spPr>
        <a:xfrm>
          <a:off x="9028050" y="1253490"/>
          <a:ext cx="1318557" cy="271589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 dirty="0" err="1">
              <a:solidFill>
                <a:schemeClr val="tx1"/>
              </a:solidFill>
            </a:rPr>
            <a:t>Prosessin</a:t>
          </a:r>
          <a:r>
            <a:rPr lang="sv-FI" sz="1600" kern="1200" dirty="0">
              <a:solidFill>
                <a:schemeClr val="tx1"/>
              </a:solidFill>
            </a:rPr>
            <a:t> </a:t>
          </a:r>
          <a:r>
            <a:rPr lang="sv-FI" sz="1600" kern="1200" dirty="0" err="1">
              <a:solidFill>
                <a:schemeClr val="tx1"/>
              </a:solidFill>
            </a:rPr>
            <a:t>äätös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9066669" y="1292109"/>
        <a:ext cx="1241319" cy="26386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05BC4-4E33-4BF4-B5E4-C1C11D32342E}">
      <dsp:nvSpPr>
        <dsp:cNvPr id="0" name=""/>
        <dsp:cNvSpPr/>
      </dsp:nvSpPr>
      <dsp:spPr>
        <a:xfrm>
          <a:off x="4171" y="0"/>
          <a:ext cx="1648197" cy="41783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Vastuuyksiköt</a:t>
          </a:r>
          <a:r>
            <a:rPr lang="sv-SE" sz="1900" b="1" kern="1200" dirty="0"/>
            <a:t>/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900" b="1" kern="1200" dirty="0" err="1"/>
            <a:t>henkilöt</a:t>
          </a:r>
          <a:endParaRPr lang="sv-FI" sz="1900" b="1" kern="1200" dirty="0"/>
        </a:p>
      </dsp:txBody>
      <dsp:txXfrm>
        <a:off x="4171" y="0"/>
        <a:ext cx="1648197" cy="1253490"/>
      </dsp:txXfrm>
    </dsp:sp>
    <dsp:sp modelId="{37263E7A-1BCC-40E1-AEA0-B1DD912001B6}">
      <dsp:nvSpPr>
        <dsp:cNvPr id="0" name=""/>
        <dsp:cNvSpPr/>
      </dsp:nvSpPr>
      <dsp:spPr>
        <a:xfrm>
          <a:off x="168991" y="1253694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Tekninen</a:t>
          </a:r>
          <a:r>
            <a:rPr lang="sv-SE" sz="1400" kern="1200" dirty="0"/>
            <a:t>, </a:t>
          </a:r>
          <a:r>
            <a:rPr lang="sv-SE" sz="1400" kern="1200" dirty="0" err="1"/>
            <a:t>kiinteistöt</a:t>
          </a:r>
          <a:endParaRPr lang="sv-FI" sz="1400" kern="1200" dirty="0"/>
        </a:p>
      </dsp:txBody>
      <dsp:txXfrm>
        <a:off x="180740" y="1265443"/>
        <a:ext cx="1295059" cy="377653"/>
      </dsp:txXfrm>
    </dsp:sp>
    <dsp:sp modelId="{476FA1E9-4BA0-4172-9F34-FFE8AF07FC31}">
      <dsp:nvSpPr>
        <dsp:cNvPr id="0" name=""/>
        <dsp:cNvSpPr/>
      </dsp:nvSpPr>
      <dsp:spPr>
        <a:xfrm>
          <a:off x="168991" y="1716561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400" kern="1200" dirty="0" err="1"/>
            <a:t>Kyseinen</a:t>
          </a:r>
          <a:r>
            <a:rPr lang="sv-FI" sz="1400" kern="1200" dirty="0"/>
            <a:t> </a:t>
          </a:r>
          <a:r>
            <a:rPr lang="sv-FI" sz="1400" kern="1200" dirty="0" err="1"/>
            <a:t>työyksikkö</a:t>
          </a:r>
          <a:endParaRPr lang="sv-FI" sz="1400" kern="1200" dirty="0"/>
        </a:p>
      </dsp:txBody>
      <dsp:txXfrm>
        <a:off x="180740" y="1728310"/>
        <a:ext cx="1295059" cy="377653"/>
      </dsp:txXfrm>
    </dsp:sp>
    <dsp:sp modelId="{EEB1DC41-49CA-4A9A-8CAC-2EF859CBA562}">
      <dsp:nvSpPr>
        <dsp:cNvPr id="0" name=""/>
        <dsp:cNvSpPr/>
      </dsp:nvSpPr>
      <dsp:spPr>
        <a:xfrm>
          <a:off x="168991" y="2179428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Sisäilmatyö-ryhmä</a:t>
          </a:r>
          <a:endParaRPr lang="sv-FI" sz="1400" kern="1200" dirty="0"/>
        </a:p>
      </dsp:txBody>
      <dsp:txXfrm>
        <a:off x="180740" y="2191177"/>
        <a:ext cx="1295059" cy="377653"/>
      </dsp:txXfrm>
    </dsp:sp>
    <dsp:sp modelId="{EF2597C6-B28D-4516-89CF-A9BBA229009D}">
      <dsp:nvSpPr>
        <dsp:cNvPr id="0" name=""/>
        <dsp:cNvSpPr/>
      </dsp:nvSpPr>
      <dsp:spPr>
        <a:xfrm>
          <a:off x="168991" y="2642295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Työsuojelu</a:t>
          </a:r>
          <a:endParaRPr lang="sv-FI" sz="1400" kern="1200" dirty="0"/>
        </a:p>
      </dsp:txBody>
      <dsp:txXfrm>
        <a:off x="180740" y="2654044"/>
        <a:ext cx="1295059" cy="377653"/>
      </dsp:txXfrm>
    </dsp:sp>
    <dsp:sp modelId="{059C4C19-8A95-4AFC-8082-045B96F5C71D}">
      <dsp:nvSpPr>
        <dsp:cNvPr id="0" name=""/>
        <dsp:cNvSpPr/>
      </dsp:nvSpPr>
      <dsp:spPr>
        <a:xfrm>
          <a:off x="168991" y="3105162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400" kern="1200" dirty="0" err="1"/>
            <a:t>Työterveys-huolto</a:t>
          </a:r>
          <a:endParaRPr lang="sv-FI" sz="1400" kern="1200" dirty="0"/>
        </a:p>
      </dsp:txBody>
      <dsp:txXfrm>
        <a:off x="180740" y="3116911"/>
        <a:ext cx="1295059" cy="377653"/>
      </dsp:txXfrm>
    </dsp:sp>
    <dsp:sp modelId="{9A00C970-9110-49AA-A9D6-DF948CB4A8E2}">
      <dsp:nvSpPr>
        <dsp:cNvPr id="0" name=""/>
        <dsp:cNvSpPr/>
      </dsp:nvSpPr>
      <dsp:spPr>
        <a:xfrm>
          <a:off x="168991" y="3568029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Asiantuntijat</a:t>
          </a:r>
          <a:endParaRPr lang="sv-FI" sz="1400" kern="1200" dirty="0"/>
        </a:p>
      </dsp:txBody>
      <dsp:txXfrm>
        <a:off x="180740" y="3579778"/>
        <a:ext cx="1295059" cy="377653"/>
      </dsp:txXfrm>
    </dsp:sp>
    <dsp:sp modelId="{EE03A1A5-EAE5-4229-9639-9F3549E17A12}">
      <dsp:nvSpPr>
        <dsp:cNvPr id="0" name=""/>
        <dsp:cNvSpPr/>
      </dsp:nvSpPr>
      <dsp:spPr>
        <a:xfrm>
          <a:off x="1775983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1</a:t>
          </a:r>
          <a:endParaRPr lang="sv-FI" sz="1900" b="1" kern="1200" dirty="0"/>
        </a:p>
      </dsp:txBody>
      <dsp:txXfrm>
        <a:off x="1775983" y="0"/>
        <a:ext cx="1648197" cy="1253490"/>
      </dsp:txXfrm>
    </dsp:sp>
    <dsp:sp modelId="{9167B249-3D01-47D7-A74F-88676523C3E6}">
      <dsp:nvSpPr>
        <dsp:cNvPr id="0" name=""/>
        <dsp:cNvSpPr/>
      </dsp:nvSpPr>
      <dsp:spPr>
        <a:xfrm>
          <a:off x="1940803" y="1253847"/>
          <a:ext cx="1318557" cy="82086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 dirty="0" err="1">
              <a:solidFill>
                <a:schemeClr val="tx1"/>
              </a:solidFill>
            </a:rPr>
            <a:t>Epäilys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1964845" y="1277889"/>
        <a:ext cx="1270473" cy="772784"/>
      </dsp:txXfrm>
    </dsp:sp>
    <dsp:sp modelId="{0857EE3D-62E5-41AC-A7D2-ABDEB5136439}">
      <dsp:nvSpPr>
        <dsp:cNvPr id="0" name=""/>
        <dsp:cNvSpPr/>
      </dsp:nvSpPr>
      <dsp:spPr>
        <a:xfrm>
          <a:off x="1940803" y="2201003"/>
          <a:ext cx="1318557" cy="82086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Ensimmäiset</a:t>
          </a:r>
          <a:r>
            <a:rPr lang="sv-SE" sz="1600" kern="1200" dirty="0">
              <a:solidFill>
                <a:schemeClr val="tx1"/>
              </a:solidFill>
            </a:rPr>
            <a:t> </a:t>
          </a:r>
          <a:r>
            <a:rPr lang="sv-SE" sz="1600" kern="1200" dirty="0" err="1">
              <a:solidFill>
                <a:schemeClr val="tx1"/>
              </a:solidFill>
            </a:rPr>
            <a:t>toimenpiteet</a:t>
          </a:r>
          <a:endParaRPr lang="sv-SE" sz="1600" kern="1200" dirty="0">
            <a:solidFill>
              <a:schemeClr val="tx1"/>
            </a:solidFill>
          </a:endParaRPr>
        </a:p>
      </dsp:txBody>
      <dsp:txXfrm>
        <a:off x="1964845" y="2225045"/>
        <a:ext cx="1270473" cy="772784"/>
      </dsp:txXfrm>
    </dsp:sp>
    <dsp:sp modelId="{7CCCCE44-84CD-4375-8B76-DB8C83A17C0F}">
      <dsp:nvSpPr>
        <dsp:cNvPr id="0" name=""/>
        <dsp:cNvSpPr/>
      </dsp:nvSpPr>
      <dsp:spPr>
        <a:xfrm>
          <a:off x="1940803" y="3148159"/>
          <a:ext cx="1318557" cy="82086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Mahdollinen</a:t>
          </a:r>
          <a:r>
            <a:rPr lang="sv-SE" sz="1600" kern="1200" dirty="0">
              <a:solidFill>
                <a:schemeClr val="tx1"/>
              </a:solidFill>
            </a:rPr>
            <a:t> </a:t>
          </a:r>
          <a:r>
            <a:rPr lang="sv-SE" sz="1600" kern="1200" dirty="0" err="1">
              <a:solidFill>
                <a:schemeClr val="tx1"/>
              </a:solidFill>
            </a:rPr>
            <a:t>ilmoitus</a:t>
          </a:r>
          <a:endParaRPr lang="sv-SE" sz="1600" kern="1200" dirty="0">
            <a:solidFill>
              <a:schemeClr val="tx1"/>
            </a:solidFill>
          </a:endParaRPr>
        </a:p>
      </dsp:txBody>
      <dsp:txXfrm>
        <a:off x="1964845" y="3172201"/>
        <a:ext cx="1270473" cy="772784"/>
      </dsp:txXfrm>
    </dsp:sp>
    <dsp:sp modelId="{362A8798-91FE-4C84-910C-D9096C17FFE8}">
      <dsp:nvSpPr>
        <dsp:cNvPr id="0" name=""/>
        <dsp:cNvSpPr/>
      </dsp:nvSpPr>
      <dsp:spPr>
        <a:xfrm>
          <a:off x="3547795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2</a:t>
          </a:r>
          <a:endParaRPr lang="sv-FI" sz="1900" b="1" kern="1200" dirty="0"/>
        </a:p>
      </dsp:txBody>
      <dsp:txXfrm>
        <a:off x="3547795" y="0"/>
        <a:ext cx="1648197" cy="1253490"/>
      </dsp:txXfrm>
    </dsp:sp>
    <dsp:sp modelId="{1FE52F54-823C-4099-93A3-9C68C7726CBA}">
      <dsp:nvSpPr>
        <dsp:cNvPr id="0" name=""/>
        <dsp:cNvSpPr/>
      </dsp:nvSpPr>
      <dsp:spPr>
        <a:xfrm>
          <a:off x="3712615" y="1253490"/>
          <a:ext cx="1318557" cy="271589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 dirty="0" err="1">
              <a:solidFill>
                <a:schemeClr val="tx1"/>
              </a:solidFill>
            </a:rPr>
            <a:t>Valmistelut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3751234" y="1292109"/>
        <a:ext cx="1241319" cy="2638657"/>
      </dsp:txXfrm>
    </dsp:sp>
    <dsp:sp modelId="{8FAFB5FC-05F5-478D-8FDB-704383302846}">
      <dsp:nvSpPr>
        <dsp:cNvPr id="0" name=""/>
        <dsp:cNvSpPr/>
      </dsp:nvSpPr>
      <dsp:spPr>
        <a:xfrm>
          <a:off x="5319607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3</a:t>
          </a:r>
          <a:endParaRPr lang="sv-FI" sz="1900" b="1" kern="1200" dirty="0"/>
        </a:p>
      </dsp:txBody>
      <dsp:txXfrm>
        <a:off x="5319607" y="0"/>
        <a:ext cx="1648197" cy="1253490"/>
      </dsp:txXfrm>
    </dsp:sp>
    <dsp:sp modelId="{34D2AF4D-CA0F-4001-816A-164C6D2DBCE6}">
      <dsp:nvSpPr>
        <dsp:cNvPr id="0" name=""/>
        <dsp:cNvSpPr/>
      </dsp:nvSpPr>
      <dsp:spPr>
        <a:xfrm>
          <a:off x="5484427" y="1254714"/>
          <a:ext cx="1318557" cy="125981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sv-FI" sz="1600" kern="1200" dirty="0">
              <a:solidFill>
                <a:schemeClr val="tx1"/>
              </a:solidFill>
            </a:rPr>
          </a:br>
          <a:r>
            <a:rPr lang="sv-FI" sz="1600" kern="1200" dirty="0" err="1">
              <a:solidFill>
                <a:schemeClr val="tx1"/>
              </a:solidFill>
            </a:rPr>
            <a:t>Selvitys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5521326" y="1291613"/>
        <a:ext cx="1244759" cy="1186016"/>
      </dsp:txXfrm>
    </dsp:sp>
    <dsp:sp modelId="{AE3742B7-1A03-4470-8E0B-8A967EAF4119}">
      <dsp:nvSpPr>
        <dsp:cNvPr id="0" name=""/>
        <dsp:cNvSpPr/>
      </dsp:nvSpPr>
      <dsp:spPr>
        <a:xfrm>
          <a:off x="5484427" y="2708346"/>
          <a:ext cx="1318557" cy="125981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 dirty="0" err="1">
              <a:solidFill>
                <a:schemeClr val="tx1"/>
              </a:solidFill>
            </a:rPr>
            <a:t>Toimenpiteet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5521326" y="2745245"/>
        <a:ext cx="1244759" cy="1186016"/>
      </dsp:txXfrm>
    </dsp:sp>
    <dsp:sp modelId="{72F3785F-05BF-458E-A617-113CCE635CD5}">
      <dsp:nvSpPr>
        <dsp:cNvPr id="0" name=""/>
        <dsp:cNvSpPr/>
      </dsp:nvSpPr>
      <dsp:spPr>
        <a:xfrm>
          <a:off x="7091419" y="0"/>
          <a:ext cx="1648197" cy="4178300"/>
        </a:xfrm>
        <a:prstGeom prst="roundRect">
          <a:avLst>
            <a:gd name="adj" fmla="val 10000"/>
          </a:avLst>
        </a:prstGeom>
        <a:solidFill>
          <a:srgbClr val="92D050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4</a:t>
          </a:r>
          <a:endParaRPr lang="sv-FI" sz="1900" b="1" kern="1200" dirty="0"/>
        </a:p>
      </dsp:txBody>
      <dsp:txXfrm>
        <a:off x="7091419" y="0"/>
        <a:ext cx="1648197" cy="1253490"/>
      </dsp:txXfrm>
    </dsp:sp>
    <dsp:sp modelId="{F5CFCE0C-6295-43A7-A674-8C12227D9BCB}">
      <dsp:nvSpPr>
        <dsp:cNvPr id="0" name=""/>
        <dsp:cNvSpPr/>
      </dsp:nvSpPr>
      <dsp:spPr>
        <a:xfrm>
          <a:off x="7256238" y="1253490"/>
          <a:ext cx="1318557" cy="271589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 dirty="0" err="1">
              <a:solidFill>
                <a:schemeClr val="tx1"/>
              </a:solidFill>
            </a:rPr>
            <a:t>Seuranta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7294857" y="1292109"/>
        <a:ext cx="1241319" cy="2638657"/>
      </dsp:txXfrm>
    </dsp:sp>
    <dsp:sp modelId="{9F25E185-2B58-4B13-B6C9-4CDBB83FE704}">
      <dsp:nvSpPr>
        <dsp:cNvPr id="0" name=""/>
        <dsp:cNvSpPr/>
      </dsp:nvSpPr>
      <dsp:spPr>
        <a:xfrm>
          <a:off x="8863231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5</a:t>
          </a:r>
          <a:endParaRPr lang="sv-FI" sz="1900" b="1" kern="1200" dirty="0"/>
        </a:p>
      </dsp:txBody>
      <dsp:txXfrm>
        <a:off x="8863231" y="0"/>
        <a:ext cx="1648197" cy="1253490"/>
      </dsp:txXfrm>
    </dsp:sp>
    <dsp:sp modelId="{735E796A-83D1-4636-A99B-8BC1D4BC71A3}">
      <dsp:nvSpPr>
        <dsp:cNvPr id="0" name=""/>
        <dsp:cNvSpPr/>
      </dsp:nvSpPr>
      <dsp:spPr>
        <a:xfrm>
          <a:off x="9028050" y="1253490"/>
          <a:ext cx="1318557" cy="271589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 dirty="0" err="1">
              <a:solidFill>
                <a:schemeClr val="tx1"/>
              </a:solidFill>
            </a:rPr>
            <a:t>Prosessin</a:t>
          </a:r>
          <a:r>
            <a:rPr lang="sv-FI" sz="1600" kern="1200" dirty="0">
              <a:solidFill>
                <a:schemeClr val="tx1"/>
              </a:solidFill>
            </a:rPr>
            <a:t> </a:t>
          </a:r>
          <a:r>
            <a:rPr lang="sv-FI" sz="1600" kern="1200" dirty="0" err="1">
              <a:solidFill>
                <a:schemeClr val="tx1"/>
              </a:solidFill>
            </a:rPr>
            <a:t>päätös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9066669" y="1292109"/>
        <a:ext cx="1241319" cy="26386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05BC4-4E33-4BF4-B5E4-C1C11D32342E}">
      <dsp:nvSpPr>
        <dsp:cNvPr id="0" name=""/>
        <dsp:cNvSpPr/>
      </dsp:nvSpPr>
      <dsp:spPr>
        <a:xfrm>
          <a:off x="4171" y="0"/>
          <a:ext cx="1648197" cy="41783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Vastuuyksiköt</a:t>
          </a:r>
          <a:r>
            <a:rPr lang="sv-SE" sz="1900" b="1" kern="1200" dirty="0"/>
            <a:t>/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900" b="1" kern="1200" dirty="0" err="1"/>
            <a:t>henkilöt</a:t>
          </a:r>
          <a:endParaRPr lang="sv-FI" sz="1900" b="1" kern="1200" dirty="0"/>
        </a:p>
      </dsp:txBody>
      <dsp:txXfrm>
        <a:off x="4171" y="0"/>
        <a:ext cx="1648197" cy="1253490"/>
      </dsp:txXfrm>
    </dsp:sp>
    <dsp:sp modelId="{37263E7A-1BCC-40E1-AEA0-B1DD912001B6}">
      <dsp:nvSpPr>
        <dsp:cNvPr id="0" name=""/>
        <dsp:cNvSpPr/>
      </dsp:nvSpPr>
      <dsp:spPr>
        <a:xfrm>
          <a:off x="168991" y="1253694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Tekninen</a:t>
          </a:r>
          <a:r>
            <a:rPr lang="sv-SE" sz="1400" kern="1200" dirty="0"/>
            <a:t>, </a:t>
          </a:r>
          <a:r>
            <a:rPr lang="sv-SE" sz="1400" kern="1200" dirty="0" err="1"/>
            <a:t>kiinteistöt</a:t>
          </a:r>
          <a:endParaRPr lang="sv-FI" sz="1400" kern="1200" dirty="0"/>
        </a:p>
      </dsp:txBody>
      <dsp:txXfrm>
        <a:off x="180740" y="1265443"/>
        <a:ext cx="1295059" cy="377653"/>
      </dsp:txXfrm>
    </dsp:sp>
    <dsp:sp modelId="{476FA1E9-4BA0-4172-9F34-FFE8AF07FC31}">
      <dsp:nvSpPr>
        <dsp:cNvPr id="0" name=""/>
        <dsp:cNvSpPr/>
      </dsp:nvSpPr>
      <dsp:spPr>
        <a:xfrm>
          <a:off x="168991" y="1716561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Kyseinen</a:t>
          </a:r>
          <a:r>
            <a:rPr lang="sv-SE" sz="1400" kern="1200" dirty="0"/>
            <a:t> </a:t>
          </a:r>
          <a:r>
            <a:rPr lang="sv-SE" sz="1400" kern="1200" dirty="0" err="1"/>
            <a:t>työyksikkö</a:t>
          </a:r>
          <a:endParaRPr lang="sv-FI" sz="1400" kern="1200" dirty="0"/>
        </a:p>
      </dsp:txBody>
      <dsp:txXfrm>
        <a:off x="180740" y="1728310"/>
        <a:ext cx="1295059" cy="377653"/>
      </dsp:txXfrm>
    </dsp:sp>
    <dsp:sp modelId="{EEB1DC41-49CA-4A9A-8CAC-2EF859CBA562}">
      <dsp:nvSpPr>
        <dsp:cNvPr id="0" name=""/>
        <dsp:cNvSpPr/>
      </dsp:nvSpPr>
      <dsp:spPr>
        <a:xfrm>
          <a:off x="168991" y="2179428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Sisäilmatyö-ryhmä</a:t>
          </a:r>
          <a:endParaRPr lang="sv-FI" sz="1400" kern="1200" dirty="0"/>
        </a:p>
      </dsp:txBody>
      <dsp:txXfrm>
        <a:off x="180740" y="2191177"/>
        <a:ext cx="1295059" cy="377653"/>
      </dsp:txXfrm>
    </dsp:sp>
    <dsp:sp modelId="{EF2597C6-B28D-4516-89CF-A9BBA229009D}">
      <dsp:nvSpPr>
        <dsp:cNvPr id="0" name=""/>
        <dsp:cNvSpPr/>
      </dsp:nvSpPr>
      <dsp:spPr>
        <a:xfrm>
          <a:off x="168991" y="2642295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400" kern="1200" dirty="0" err="1"/>
            <a:t>Työsuojelu</a:t>
          </a:r>
          <a:endParaRPr lang="sv-FI" sz="1400" kern="1200" dirty="0"/>
        </a:p>
      </dsp:txBody>
      <dsp:txXfrm>
        <a:off x="180740" y="2654044"/>
        <a:ext cx="1295059" cy="377653"/>
      </dsp:txXfrm>
    </dsp:sp>
    <dsp:sp modelId="{059C4C19-8A95-4AFC-8082-045B96F5C71D}">
      <dsp:nvSpPr>
        <dsp:cNvPr id="0" name=""/>
        <dsp:cNvSpPr/>
      </dsp:nvSpPr>
      <dsp:spPr>
        <a:xfrm>
          <a:off x="168991" y="3105162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400" kern="1200" dirty="0" err="1"/>
            <a:t>Työterveys-huolto</a:t>
          </a:r>
          <a:endParaRPr lang="sv-FI" sz="1400" kern="1200" dirty="0"/>
        </a:p>
      </dsp:txBody>
      <dsp:txXfrm>
        <a:off x="180740" y="3116911"/>
        <a:ext cx="1295059" cy="377653"/>
      </dsp:txXfrm>
    </dsp:sp>
    <dsp:sp modelId="{9A00C970-9110-49AA-A9D6-DF948CB4A8E2}">
      <dsp:nvSpPr>
        <dsp:cNvPr id="0" name=""/>
        <dsp:cNvSpPr/>
      </dsp:nvSpPr>
      <dsp:spPr>
        <a:xfrm>
          <a:off x="168991" y="3568029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400" kern="1200" dirty="0" err="1"/>
            <a:t>Asiantuntijat</a:t>
          </a:r>
          <a:endParaRPr lang="sv-FI" sz="1400" kern="1200" dirty="0"/>
        </a:p>
      </dsp:txBody>
      <dsp:txXfrm>
        <a:off x="180740" y="3579778"/>
        <a:ext cx="1295059" cy="377653"/>
      </dsp:txXfrm>
    </dsp:sp>
    <dsp:sp modelId="{EE03A1A5-EAE5-4229-9639-9F3549E17A12}">
      <dsp:nvSpPr>
        <dsp:cNvPr id="0" name=""/>
        <dsp:cNvSpPr/>
      </dsp:nvSpPr>
      <dsp:spPr>
        <a:xfrm>
          <a:off x="1775983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1</a:t>
          </a:r>
          <a:endParaRPr lang="sv-FI" sz="1900" b="1" kern="1200" dirty="0"/>
        </a:p>
      </dsp:txBody>
      <dsp:txXfrm>
        <a:off x="1775983" y="0"/>
        <a:ext cx="1648197" cy="1253490"/>
      </dsp:txXfrm>
    </dsp:sp>
    <dsp:sp modelId="{9167B249-3D01-47D7-A74F-88676523C3E6}">
      <dsp:nvSpPr>
        <dsp:cNvPr id="0" name=""/>
        <dsp:cNvSpPr/>
      </dsp:nvSpPr>
      <dsp:spPr>
        <a:xfrm>
          <a:off x="1940803" y="1253847"/>
          <a:ext cx="1318557" cy="82086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 dirty="0" err="1">
              <a:solidFill>
                <a:schemeClr val="tx1"/>
              </a:solidFill>
            </a:rPr>
            <a:t>Epäilys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1964845" y="1277889"/>
        <a:ext cx="1270473" cy="772784"/>
      </dsp:txXfrm>
    </dsp:sp>
    <dsp:sp modelId="{0857EE3D-62E5-41AC-A7D2-ABDEB5136439}">
      <dsp:nvSpPr>
        <dsp:cNvPr id="0" name=""/>
        <dsp:cNvSpPr/>
      </dsp:nvSpPr>
      <dsp:spPr>
        <a:xfrm>
          <a:off x="1940803" y="2201003"/>
          <a:ext cx="1318557" cy="82086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Ensimmäiset</a:t>
          </a:r>
          <a:r>
            <a:rPr lang="sv-SE" sz="1600" kern="1200" dirty="0">
              <a:solidFill>
                <a:schemeClr val="tx1"/>
              </a:solidFill>
            </a:rPr>
            <a:t> </a:t>
          </a:r>
          <a:r>
            <a:rPr lang="sv-SE" sz="1600" kern="1200" dirty="0" err="1">
              <a:solidFill>
                <a:schemeClr val="tx1"/>
              </a:solidFill>
            </a:rPr>
            <a:t>toimenpiteet</a:t>
          </a:r>
          <a:endParaRPr lang="sv-SE" sz="1600" kern="1200" dirty="0">
            <a:solidFill>
              <a:schemeClr val="tx1"/>
            </a:solidFill>
          </a:endParaRPr>
        </a:p>
      </dsp:txBody>
      <dsp:txXfrm>
        <a:off x="1964845" y="2225045"/>
        <a:ext cx="1270473" cy="772784"/>
      </dsp:txXfrm>
    </dsp:sp>
    <dsp:sp modelId="{7CCCCE44-84CD-4375-8B76-DB8C83A17C0F}">
      <dsp:nvSpPr>
        <dsp:cNvPr id="0" name=""/>
        <dsp:cNvSpPr/>
      </dsp:nvSpPr>
      <dsp:spPr>
        <a:xfrm>
          <a:off x="1940803" y="3148159"/>
          <a:ext cx="1318557" cy="82086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Mahdollinen</a:t>
          </a:r>
          <a:r>
            <a:rPr lang="sv-SE" sz="1600" kern="1200" dirty="0">
              <a:solidFill>
                <a:schemeClr val="tx1"/>
              </a:solidFill>
            </a:rPr>
            <a:t> </a:t>
          </a:r>
          <a:r>
            <a:rPr lang="sv-SE" sz="1600" kern="1200" dirty="0" err="1">
              <a:solidFill>
                <a:schemeClr val="tx1"/>
              </a:solidFill>
            </a:rPr>
            <a:t>ilmoitus</a:t>
          </a:r>
          <a:endParaRPr lang="sv-SE" sz="1600" kern="1200" dirty="0">
            <a:solidFill>
              <a:schemeClr val="tx1"/>
            </a:solidFill>
          </a:endParaRPr>
        </a:p>
      </dsp:txBody>
      <dsp:txXfrm>
        <a:off x="1964845" y="3172201"/>
        <a:ext cx="1270473" cy="772784"/>
      </dsp:txXfrm>
    </dsp:sp>
    <dsp:sp modelId="{362A8798-91FE-4C84-910C-D9096C17FFE8}">
      <dsp:nvSpPr>
        <dsp:cNvPr id="0" name=""/>
        <dsp:cNvSpPr/>
      </dsp:nvSpPr>
      <dsp:spPr>
        <a:xfrm>
          <a:off x="3547795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2</a:t>
          </a:r>
          <a:endParaRPr lang="sv-FI" sz="1900" b="1" kern="1200" dirty="0"/>
        </a:p>
      </dsp:txBody>
      <dsp:txXfrm>
        <a:off x="3547795" y="0"/>
        <a:ext cx="1648197" cy="1253490"/>
      </dsp:txXfrm>
    </dsp:sp>
    <dsp:sp modelId="{1FE52F54-823C-4099-93A3-9C68C7726CBA}">
      <dsp:nvSpPr>
        <dsp:cNvPr id="0" name=""/>
        <dsp:cNvSpPr/>
      </dsp:nvSpPr>
      <dsp:spPr>
        <a:xfrm>
          <a:off x="3712615" y="1253490"/>
          <a:ext cx="1318557" cy="271589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 dirty="0" err="1">
              <a:solidFill>
                <a:schemeClr val="tx1"/>
              </a:solidFill>
            </a:rPr>
            <a:t>Valmistelut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3751234" y="1292109"/>
        <a:ext cx="1241319" cy="2638657"/>
      </dsp:txXfrm>
    </dsp:sp>
    <dsp:sp modelId="{8FAFB5FC-05F5-478D-8FDB-704383302846}">
      <dsp:nvSpPr>
        <dsp:cNvPr id="0" name=""/>
        <dsp:cNvSpPr/>
      </dsp:nvSpPr>
      <dsp:spPr>
        <a:xfrm>
          <a:off x="5319607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3</a:t>
          </a:r>
          <a:endParaRPr lang="sv-FI" sz="1900" b="1" kern="1200" dirty="0"/>
        </a:p>
      </dsp:txBody>
      <dsp:txXfrm>
        <a:off x="5319607" y="0"/>
        <a:ext cx="1648197" cy="1253490"/>
      </dsp:txXfrm>
    </dsp:sp>
    <dsp:sp modelId="{34D2AF4D-CA0F-4001-816A-164C6D2DBCE6}">
      <dsp:nvSpPr>
        <dsp:cNvPr id="0" name=""/>
        <dsp:cNvSpPr/>
      </dsp:nvSpPr>
      <dsp:spPr>
        <a:xfrm>
          <a:off x="5484427" y="1254714"/>
          <a:ext cx="1318557" cy="125981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 dirty="0" err="1">
              <a:solidFill>
                <a:schemeClr val="tx1"/>
              </a:solidFill>
            </a:rPr>
            <a:t>Selvitys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5521326" y="1291613"/>
        <a:ext cx="1244759" cy="1186016"/>
      </dsp:txXfrm>
    </dsp:sp>
    <dsp:sp modelId="{AE3742B7-1A03-4470-8E0B-8A967EAF4119}">
      <dsp:nvSpPr>
        <dsp:cNvPr id="0" name=""/>
        <dsp:cNvSpPr/>
      </dsp:nvSpPr>
      <dsp:spPr>
        <a:xfrm>
          <a:off x="5484427" y="2708346"/>
          <a:ext cx="1318557" cy="125981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 dirty="0" err="1">
              <a:solidFill>
                <a:schemeClr val="tx1"/>
              </a:solidFill>
            </a:rPr>
            <a:t>Toimenpiteet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5521326" y="2745245"/>
        <a:ext cx="1244759" cy="1186016"/>
      </dsp:txXfrm>
    </dsp:sp>
    <dsp:sp modelId="{72F3785F-05BF-458E-A617-113CCE635CD5}">
      <dsp:nvSpPr>
        <dsp:cNvPr id="0" name=""/>
        <dsp:cNvSpPr/>
      </dsp:nvSpPr>
      <dsp:spPr>
        <a:xfrm>
          <a:off x="7091419" y="0"/>
          <a:ext cx="1648197" cy="4178300"/>
        </a:xfrm>
        <a:prstGeom prst="roundRect">
          <a:avLst>
            <a:gd name="adj" fmla="val 10000"/>
          </a:avLst>
        </a:prstGeom>
        <a:solidFill>
          <a:srgbClr val="92D050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4</a:t>
          </a:r>
          <a:endParaRPr lang="sv-FI" sz="1900" b="1" kern="1200" dirty="0"/>
        </a:p>
      </dsp:txBody>
      <dsp:txXfrm>
        <a:off x="7091419" y="0"/>
        <a:ext cx="1648197" cy="1253490"/>
      </dsp:txXfrm>
    </dsp:sp>
    <dsp:sp modelId="{F5CFCE0C-6295-43A7-A674-8C12227D9BCB}">
      <dsp:nvSpPr>
        <dsp:cNvPr id="0" name=""/>
        <dsp:cNvSpPr/>
      </dsp:nvSpPr>
      <dsp:spPr>
        <a:xfrm>
          <a:off x="7256238" y="1253490"/>
          <a:ext cx="1318557" cy="271589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 dirty="0" err="1">
              <a:solidFill>
                <a:schemeClr val="tx1"/>
              </a:solidFill>
            </a:rPr>
            <a:t>Seuranta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7294857" y="1292109"/>
        <a:ext cx="1241319" cy="2638657"/>
      </dsp:txXfrm>
    </dsp:sp>
    <dsp:sp modelId="{9F25E185-2B58-4B13-B6C9-4CDBB83FE704}">
      <dsp:nvSpPr>
        <dsp:cNvPr id="0" name=""/>
        <dsp:cNvSpPr/>
      </dsp:nvSpPr>
      <dsp:spPr>
        <a:xfrm>
          <a:off x="8863231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5</a:t>
          </a:r>
          <a:endParaRPr lang="sv-FI" sz="1900" b="1" kern="1200" dirty="0"/>
        </a:p>
      </dsp:txBody>
      <dsp:txXfrm>
        <a:off x="8863231" y="0"/>
        <a:ext cx="1648197" cy="1253490"/>
      </dsp:txXfrm>
    </dsp:sp>
    <dsp:sp modelId="{735E796A-83D1-4636-A99B-8BC1D4BC71A3}">
      <dsp:nvSpPr>
        <dsp:cNvPr id="0" name=""/>
        <dsp:cNvSpPr/>
      </dsp:nvSpPr>
      <dsp:spPr>
        <a:xfrm>
          <a:off x="9028050" y="1253490"/>
          <a:ext cx="1318557" cy="271589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 dirty="0" err="1">
              <a:solidFill>
                <a:schemeClr val="tx1"/>
              </a:solidFill>
            </a:rPr>
            <a:t>Prosessin</a:t>
          </a:r>
          <a:r>
            <a:rPr lang="sv-FI" sz="1600" kern="1200" dirty="0">
              <a:solidFill>
                <a:schemeClr val="tx1"/>
              </a:solidFill>
            </a:rPr>
            <a:t> </a:t>
          </a:r>
          <a:r>
            <a:rPr lang="sv-FI" sz="1600" kern="1200" dirty="0" err="1">
              <a:solidFill>
                <a:schemeClr val="tx1"/>
              </a:solidFill>
            </a:rPr>
            <a:t>päätös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9066669" y="1292109"/>
        <a:ext cx="1241319" cy="26386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05BC4-4E33-4BF4-B5E4-C1C11D32342E}">
      <dsp:nvSpPr>
        <dsp:cNvPr id="0" name=""/>
        <dsp:cNvSpPr/>
      </dsp:nvSpPr>
      <dsp:spPr>
        <a:xfrm>
          <a:off x="4171" y="0"/>
          <a:ext cx="1648197" cy="41783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Vastuuyksiköt</a:t>
          </a:r>
          <a:r>
            <a:rPr lang="sv-SE" sz="1900" b="1" kern="1200" dirty="0"/>
            <a:t>/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900" b="1" kern="1200" dirty="0" err="1"/>
            <a:t>henkilöt</a:t>
          </a:r>
          <a:endParaRPr lang="sv-FI" sz="1900" b="1" kern="1200" dirty="0"/>
        </a:p>
      </dsp:txBody>
      <dsp:txXfrm>
        <a:off x="4171" y="0"/>
        <a:ext cx="1648197" cy="1253490"/>
      </dsp:txXfrm>
    </dsp:sp>
    <dsp:sp modelId="{37263E7A-1BCC-40E1-AEA0-B1DD912001B6}">
      <dsp:nvSpPr>
        <dsp:cNvPr id="0" name=""/>
        <dsp:cNvSpPr/>
      </dsp:nvSpPr>
      <dsp:spPr>
        <a:xfrm>
          <a:off x="168991" y="1253694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Tekninen</a:t>
          </a:r>
          <a:r>
            <a:rPr lang="sv-SE" sz="1400" kern="1200" dirty="0"/>
            <a:t>, </a:t>
          </a:r>
          <a:r>
            <a:rPr lang="sv-SE" sz="1400" kern="1200" dirty="0" err="1"/>
            <a:t>kiinteistöt</a:t>
          </a:r>
          <a:endParaRPr lang="sv-FI" sz="1400" kern="1200" dirty="0"/>
        </a:p>
      </dsp:txBody>
      <dsp:txXfrm>
        <a:off x="180740" y="1265443"/>
        <a:ext cx="1295059" cy="377653"/>
      </dsp:txXfrm>
    </dsp:sp>
    <dsp:sp modelId="{476FA1E9-4BA0-4172-9F34-FFE8AF07FC31}">
      <dsp:nvSpPr>
        <dsp:cNvPr id="0" name=""/>
        <dsp:cNvSpPr/>
      </dsp:nvSpPr>
      <dsp:spPr>
        <a:xfrm>
          <a:off x="168991" y="1716561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400" kern="1200" dirty="0" err="1"/>
            <a:t>Kyseinen</a:t>
          </a:r>
          <a:r>
            <a:rPr lang="sv-FI" sz="1400" kern="1200" dirty="0"/>
            <a:t> </a:t>
          </a:r>
          <a:r>
            <a:rPr lang="sv-FI" sz="1400" kern="1200" dirty="0" err="1"/>
            <a:t>työyksikkö</a:t>
          </a:r>
          <a:endParaRPr lang="sv-FI" sz="1400" kern="1200" dirty="0"/>
        </a:p>
      </dsp:txBody>
      <dsp:txXfrm>
        <a:off x="180740" y="1728310"/>
        <a:ext cx="1295059" cy="377653"/>
      </dsp:txXfrm>
    </dsp:sp>
    <dsp:sp modelId="{EEB1DC41-49CA-4A9A-8CAC-2EF859CBA562}">
      <dsp:nvSpPr>
        <dsp:cNvPr id="0" name=""/>
        <dsp:cNvSpPr/>
      </dsp:nvSpPr>
      <dsp:spPr>
        <a:xfrm>
          <a:off x="168991" y="2179428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Sisäilmatyö-ryhmä</a:t>
          </a:r>
          <a:endParaRPr lang="sv-FI" sz="1400" kern="1200" dirty="0"/>
        </a:p>
      </dsp:txBody>
      <dsp:txXfrm>
        <a:off x="180740" y="2191177"/>
        <a:ext cx="1295059" cy="377653"/>
      </dsp:txXfrm>
    </dsp:sp>
    <dsp:sp modelId="{EF2597C6-B28D-4516-89CF-A9BBA229009D}">
      <dsp:nvSpPr>
        <dsp:cNvPr id="0" name=""/>
        <dsp:cNvSpPr/>
      </dsp:nvSpPr>
      <dsp:spPr>
        <a:xfrm>
          <a:off x="168991" y="2642295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Työsuojelu</a:t>
          </a:r>
          <a:endParaRPr lang="sv-FI" sz="1400" kern="1200" dirty="0"/>
        </a:p>
      </dsp:txBody>
      <dsp:txXfrm>
        <a:off x="180740" y="2654044"/>
        <a:ext cx="1295059" cy="377653"/>
      </dsp:txXfrm>
    </dsp:sp>
    <dsp:sp modelId="{059C4C19-8A95-4AFC-8082-045B96F5C71D}">
      <dsp:nvSpPr>
        <dsp:cNvPr id="0" name=""/>
        <dsp:cNvSpPr/>
      </dsp:nvSpPr>
      <dsp:spPr>
        <a:xfrm>
          <a:off x="168991" y="3105162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Työterveys-huolto</a:t>
          </a:r>
          <a:endParaRPr lang="sv-FI" sz="1400" kern="1200" dirty="0"/>
        </a:p>
      </dsp:txBody>
      <dsp:txXfrm>
        <a:off x="180740" y="3116911"/>
        <a:ext cx="1295059" cy="377653"/>
      </dsp:txXfrm>
    </dsp:sp>
    <dsp:sp modelId="{9A00C970-9110-49AA-A9D6-DF948CB4A8E2}">
      <dsp:nvSpPr>
        <dsp:cNvPr id="0" name=""/>
        <dsp:cNvSpPr/>
      </dsp:nvSpPr>
      <dsp:spPr>
        <a:xfrm>
          <a:off x="168991" y="3568029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Asiantuntijat</a:t>
          </a:r>
          <a:endParaRPr lang="sv-FI" sz="1400" kern="1200" dirty="0"/>
        </a:p>
      </dsp:txBody>
      <dsp:txXfrm>
        <a:off x="180740" y="3579778"/>
        <a:ext cx="1295059" cy="377653"/>
      </dsp:txXfrm>
    </dsp:sp>
    <dsp:sp modelId="{EE03A1A5-EAE5-4229-9639-9F3549E17A12}">
      <dsp:nvSpPr>
        <dsp:cNvPr id="0" name=""/>
        <dsp:cNvSpPr/>
      </dsp:nvSpPr>
      <dsp:spPr>
        <a:xfrm>
          <a:off x="1775983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1</a:t>
          </a:r>
          <a:endParaRPr lang="sv-FI" sz="1900" b="1" kern="1200" dirty="0"/>
        </a:p>
      </dsp:txBody>
      <dsp:txXfrm>
        <a:off x="1775983" y="0"/>
        <a:ext cx="1648197" cy="1253490"/>
      </dsp:txXfrm>
    </dsp:sp>
    <dsp:sp modelId="{9167B249-3D01-47D7-A74F-88676523C3E6}">
      <dsp:nvSpPr>
        <dsp:cNvPr id="0" name=""/>
        <dsp:cNvSpPr/>
      </dsp:nvSpPr>
      <dsp:spPr>
        <a:xfrm>
          <a:off x="1940803" y="1253847"/>
          <a:ext cx="1318557" cy="82086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Epäilys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1964845" y="1277889"/>
        <a:ext cx="1270473" cy="772784"/>
      </dsp:txXfrm>
    </dsp:sp>
    <dsp:sp modelId="{0857EE3D-62E5-41AC-A7D2-ABDEB5136439}">
      <dsp:nvSpPr>
        <dsp:cNvPr id="0" name=""/>
        <dsp:cNvSpPr/>
      </dsp:nvSpPr>
      <dsp:spPr>
        <a:xfrm>
          <a:off x="1940803" y="2201003"/>
          <a:ext cx="1318557" cy="82086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Ensimmäiset</a:t>
          </a:r>
          <a:r>
            <a:rPr lang="sv-SE" sz="1600" kern="1200" dirty="0">
              <a:solidFill>
                <a:schemeClr val="tx1"/>
              </a:solidFill>
            </a:rPr>
            <a:t> </a:t>
          </a:r>
          <a:r>
            <a:rPr lang="sv-SE" sz="1600" kern="1200" dirty="0" err="1">
              <a:solidFill>
                <a:schemeClr val="tx1"/>
              </a:solidFill>
            </a:rPr>
            <a:t>toimenpiteet</a:t>
          </a:r>
          <a:endParaRPr lang="sv-SE" sz="1600" kern="1200" dirty="0">
            <a:solidFill>
              <a:schemeClr val="tx1"/>
            </a:solidFill>
          </a:endParaRPr>
        </a:p>
      </dsp:txBody>
      <dsp:txXfrm>
        <a:off x="1964845" y="2225045"/>
        <a:ext cx="1270473" cy="772784"/>
      </dsp:txXfrm>
    </dsp:sp>
    <dsp:sp modelId="{7CCCCE44-84CD-4375-8B76-DB8C83A17C0F}">
      <dsp:nvSpPr>
        <dsp:cNvPr id="0" name=""/>
        <dsp:cNvSpPr/>
      </dsp:nvSpPr>
      <dsp:spPr>
        <a:xfrm>
          <a:off x="1940803" y="3148159"/>
          <a:ext cx="1318557" cy="82086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Mahdollinen</a:t>
          </a:r>
          <a:r>
            <a:rPr lang="sv-SE" sz="1600" kern="1200" dirty="0">
              <a:solidFill>
                <a:schemeClr val="tx1"/>
              </a:solidFill>
            </a:rPr>
            <a:t> </a:t>
          </a:r>
          <a:r>
            <a:rPr lang="sv-SE" sz="1600" kern="1200" dirty="0" err="1">
              <a:solidFill>
                <a:schemeClr val="tx1"/>
              </a:solidFill>
            </a:rPr>
            <a:t>ilmoitus</a:t>
          </a:r>
          <a:endParaRPr lang="sv-SE" sz="1600" kern="1200" dirty="0">
            <a:solidFill>
              <a:schemeClr val="tx1"/>
            </a:solidFill>
          </a:endParaRPr>
        </a:p>
      </dsp:txBody>
      <dsp:txXfrm>
        <a:off x="1964845" y="3172201"/>
        <a:ext cx="1270473" cy="772784"/>
      </dsp:txXfrm>
    </dsp:sp>
    <dsp:sp modelId="{362A8798-91FE-4C84-910C-D9096C17FFE8}">
      <dsp:nvSpPr>
        <dsp:cNvPr id="0" name=""/>
        <dsp:cNvSpPr/>
      </dsp:nvSpPr>
      <dsp:spPr>
        <a:xfrm>
          <a:off x="3547795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2</a:t>
          </a:r>
          <a:endParaRPr lang="sv-FI" sz="1900" b="1" kern="1200" dirty="0"/>
        </a:p>
      </dsp:txBody>
      <dsp:txXfrm>
        <a:off x="3547795" y="0"/>
        <a:ext cx="1648197" cy="1253490"/>
      </dsp:txXfrm>
    </dsp:sp>
    <dsp:sp modelId="{1FE52F54-823C-4099-93A3-9C68C7726CBA}">
      <dsp:nvSpPr>
        <dsp:cNvPr id="0" name=""/>
        <dsp:cNvSpPr/>
      </dsp:nvSpPr>
      <dsp:spPr>
        <a:xfrm>
          <a:off x="3712615" y="1253490"/>
          <a:ext cx="1318557" cy="271589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Valmistelut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3751234" y="1292109"/>
        <a:ext cx="1241319" cy="2638657"/>
      </dsp:txXfrm>
    </dsp:sp>
    <dsp:sp modelId="{8FAFB5FC-05F5-478D-8FDB-704383302846}">
      <dsp:nvSpPr>
        <dsp:cNvPr id="0" name=""/>
        <dsp:cNvSpPr/>
      </dsp:nvSpPr>
      <dsp:spPr>
        <a:xfrm>
          <a:off x="5319607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3</a:t>
          </a:r>
          <a:endParaRPr lang="sv-FI" sz="1900" b="1" kern="1200" dirty="0"/>
        </a:p>
      </dsp:txBody>
      <dsp:txXfrm>
        <a:off x="5319607" y="0"/>
        <a:ext cx="1648197" cy="1253490"/>
      </dsp:txXfrm>
    </dsp:sp>
    <dsp:sp modelId="{34D2AF4D-CA0F-4001-816A-164C6D2DBCE6}">
      <dsp:nvSpPr>
        <dsp:cNvPr id="0" name=""/>
        <dsp:cNvSpPr/>
      </dsp:nvSpPr>
      <dsp:spPr>
        <a:xfrm>
          <a:off x="5484427" y="1254714"/>
          <a:ext cx="1318557" cy="125981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Selvitys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5521326" y="1291613"/>
        <a:ext cx="1244759" cy="1186016"/>
      </dsp:txXfrm>
    </dsp:sp>
    <dsp:sp modelId="{AE3742B7-1A03-4470-8E0B-8A967EAF4119}">
      <dsp:nvSpPr>
        <dsp:cNvPr id="0" name=""/>
        <dsp:cNvSpPr/>
      </dsp:nvSpPr>
      <dsp:spPr>
        <a:xfrm>
          <a:off x="5484427" y="2708346"/>
          <a:ext cx="1318557" cy="125981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Toimenpiteet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5521326" y="2745245"/>
        <a:ext cx="1244759" cy="1186016"/>
      </dsp:txXfrm>
    </dsp:sp>
    <dsp:sp modelId="{72F3785F-05BF-458E-A617-113CCE635CD5}">
      <dsp:nvSpPr>
        <dsp:cNvPr id="0" name=""/>
        <dsp:cNvSpPr/>
      </dsp:nvSpPr>
      <dsp:spPr>
        <a:xfrm>
          <a:off x="7091419" y="0"/>
          <a:ext cx="1648197" cy="4178300"/>
        </a:xfrm>
        <a:prstGeom prst="roundRect">
          <a:avLst>
            <a:gd name="adj" fmla="val 10000"/>
          </a:avLst>
        </a:prstGeom>
        <a:solidFill>
          <a:srgbClr val="92D050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4</a:t>
          </a:r>
          <a:endParaRPr lang="sv-FI" sz="1900" b="1" kern="1200" dirty="0"/>
        </a:p>
      </dsp:txBody>
      <dsp:txXfrm>
        <a:off x="7091419" y="0"/>
        <a:ext cx="1648197" cy="1253490"/>
      </dsp:txXfrm>
    </dsp:sp>
    <dsp:sp modelId="{F5CFCE0C-6295-43A7-A674-8C12227D9BCB}">
      <dsp:nvSpPr>
        <dsp:cNvPr id="0" name=""/>
        <dsp:cNvSpPr/>
      </dsp:nvSpPr>
      <dsp:spPr>
        <a:xfrm>
          <a:off x="7256238" y="1253490"/>
          <a:ext cx="1318557" cy="271589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Seuranta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7294857" y="1292109"/>
        <a:ext cx="1241319" cy="2638657"/>
      </dsp:txXfrm>
    </dsp:sp>
    <dsp:sp modelId="{9F25E185-2B58-4B13-B6C9-4CDBB83FE704}">
      <dsp:nvSpPr>
        <dsp:cNvPr id="0" name=""/>
        <dsp:cNvSpPr/>
      </dsp:nvSpPr>
      <dsp:spPr>
        <a:xfrm>
          <a:off x="8863231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5</a:t>
          </a:r>
          <a:endParaRPr lang="sv-FI" sz="1900" b="1" kern="1200" dirty="0"/>
        </a:p>
      </dsp:txBody>
      <dsp:txXfrm>
        <a:off x="8863231" y="0"/>
        <a:ext cx="1648197" cy="1253490"/>
      </dsp:txXfrm>
    </dsp:sp>
    <dsp:sp modelId="{735E796A-83D1-4636-A99B-8BC1D4BC71A3}">
      <dsp:nvSpPr>
        <dsp:cNvPr id="0" name=""/>
        <dsp:cNvSpPr/>
      </dsp:nvSpPr>
      <dsp:spPr>
        <a:xfrm>
          <a:off x="9028050" y="1253490"/>
          <a:ext cx="1318557" cy="271589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Prosessin</a:t>
          </a:r>
          <a:r>
            <a:rPr lang="sv-SE" sz="1600" kern="1200" dirty="0">
              <a:solidFill>
                <a:schemeClr val="tx1"/>
              </a:solidFill>
            </a:rPr>
            <a:t> </a:t>
          </a:r>
          <a:r>
            <a:rPr lang="sv-SE" sz="1600" kern="1200" dirty="0" err="1">
              <a:solidFill>
                <a:schemeClr val="tx1"/>
              </a:solidFill>
            </a:rPr>
            <a:t>päätös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9066669" y="1292109"/>
        <a:ext cx="1241319" cy="26386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05BC4-4E33-4BF4-B5E4-C1C11D32342E}">
      <dsp:nvSpPr>
        <dsp:cNvPr id="0" name=""/>
        <dsp:cNvSpPr/>
      </dsp:nvSpPr>
      <dsp:spPr>
        <a:xfrm>
          <a:off x="4171" y="0"/>
          <a:ext cx="1648197" cy="41783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Vastuuyksiköt</a:t>
          </a:r>
          <a:r>
            <a:rPr lang="sv-SE" sz="1900" b="1" kern="1200" dirty="0"/>
            <a:t>/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900" b="1" kern="1200" dirty="0" err="1"/>
            <a:t>henkilöt</a:t>
          </a:r>
          <a:endParaRPr lang="sv-FI" sz="1900" b="1" kern="1200" dirty="0"/>
        </a:p>
      </dsp:txBody>
      <dsp:txXfrm>
        <a:off x="4171" y="0"/>
        <a:ext cx="1648197" cy="1253490"/>
      </dsp:txXfrm>
    </dsp:sp>
    <dsp:sp modelId="{37263E7A-1BCC-40E1-AEA0-B1DD912001B6}">
      <dsp:nvSpPr>
        <dsp:cNvPr id="0" name=""/>
        <dsp:cNvSpPr/>
      </dsp:nvSpPr>
      <dsp:spPr>
        <a:xfrm>
          <a:off x="168991" y="1253694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Tekninen</a:t>
          </a:r>
          <a:r>
            <a:rPr lang="sv-SE" sz="1400" kern="1200" dirty="0"/>
            <a:t>, </a:t>
          </a:r>
          <a:r>
            <a:rPr lang="sv-SE" sz="1400" kern="1200" dirty="0" err="1"/>
            <a:t>kiinteistöt</a:t>
          </a:r>
          <a:endParaRPr lang="sv-FI" sz="1400" kern="1200" dirty="0"/>
        </a:p>
      </dsp:txBody>
      <dsp:txXfrm>
        <a:off x="180740" y="1265443"/>
        <a:ext cx="1295059" cy="377653"/>
      </dsp:txXfrm>
    </dsp:sp>
    <dsp:sp modelId="{476FA1E9-4BA0-4172-9F34-FFE8AF07FC31}">
      <dsp:nvSpPr>
        <dsp:cNvPr id="0" name=""/>
        <dsp:cNvSpPr/>
      </dsp:nvSpPr>
      <dsp:spPr>
        <a:xfrm>
          <a:off x="168991" y="1716561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Kyseinen</a:t>
          </a:r>
          <a:r>
            <a:rPr lang="sv-SE" sz="1400" kern="1200" dirty="0"/>
            <a:t> </a:t>
          </a:r>
          <a:r>
            <a:rPr lang="sv-SE" sz="1400" kern="1200" dirty="0" err="1"/>
            <a:t>työyksikkö</a:t>
          </a:r>
          <a:endParaRPr lang="sv-FI" sz="1400" kern="1200" dirty="0"/>
        </a:p>
      </dsp:txBody>
      <dsp:txXfrm>
        <a:off x="180740" y="1728310"/>
        <a:ext cx="1295059" cy="377653"/>
      </dsp:txXfrm>
    </dsp:sp>
    <dsp:sp modelId="{EEB1DC41-49CA-4A9A-8CAC-2EF859CBA562}">
      <dsp:nvSpPr>
        <dsp:cNvPr id="0" name=""/>
        <dsp:cNvSpPr/>
      </dsp:nvSpPr>
      <dsp:spPr>
        <a:xfrm>
          <a:off x="168991" y="2179428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Sisäilmatyö-ryhmä</a:t>
          </a:r>
          <a:endParaRPr lang="sv-FI" sz="1400" kern="1200" dirty="0"/>
        </a:p>
      </dsp:txBody>
      <dsp:txXfrm>
        <a:off x="180740" y="2191177"/>
        <a:ext cx="1295059" cy="377653"/>
      </dsp:txXfrm>
    </dsp:sp>
    <dsp:sp modelId="{EF2597C6-B28D-4516-89CF-A9BBA229009D}">
      <dsp:nvSpPr>
        <dsp:cNvPr id="0" name=""/>
        <dsp:cNvSpPr/>
      </dsp:nvSpPr>
      <dsp:spPr>
        <a:xfrm>
          <a:off x="168991" y="2642295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Työsuojelu</a:t>
          </a:r>
          <a:endParaRPr lang="sv-FI" sz="1400" kern="1200" dirty="0"/>
        </a:p>
      </dsp:txBody>
      <dsp:txXfrm>
        <a:off x="180740" y="2654044"/>
        <a:ext cx="1295059" cy="377653"/>
      </dsp:txXfrm>
    </dsp:sp>
    <dsp:sp modelId="{059C4C19-8A95-4AFC-8082-045B96F5C71D}">
      <dsp:nvSpPr>
        <dsp:cNvPr id="0" name=""/>
        <dsp:cNvSpPr/>
      </dsp:nvSpPr>
      <dsp:spPr>
        <a:xfrm>
          <a:off x="168991" y="3105162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Työterveys-huolto</a:t>
          </a:r>
          <a:endParaRPr lang="sv-FI" sz="1400" kern="1200" dirty="0"/>
        </a:p>
      </dsp:txBody>
      <dsp:txXfrm>
        <a:off x="180740" y="3116911"/>
        <a:ext cx="1295059" cy="377653"/>
      </dsp:txXfrm>
    </dsp:sp>
    <dsp:sp modelId="{9A00C970-9110-49AA-A9D6-DF948CB4A8E2}">
      <dsp:nvSpPr>
        <dsp:cNvPr id="0" name=""/>
        <dsp:cNvSpPr/>
      </dsp:nvSpPr>
      <dsp:spPr>
        <a:xfrm>
          <a:off x="168991" y="3568029"/>
          <a:ext cx="1318557" cy="401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Asiantuntijat</a:t>
          </a:r>
          <a:endParaRPr lang="sv-FI" sz="1400" kern="1200" dirty="0"/>
        </a:p>
      </dsp:txBody>
      <dsp:txXfrm>
        <a:off x="180740" y="3579778"/>
        <a:ext cx="1295059" cy="377653"/>
      </dsp:txXfrm>
    </dsp:sp>
    <dsp:sp modelId="{EE03A1A5-EAE5-4229-9639-9F3549E17A12}">
      <dsp:nvSpPr>
        <dsp:cNvPr id="0" name=""/>
        <dsp:cNvSpPr/>
      </dsp:nvSpPr>
      <dsp:spPr>
        <a:xfrm>
          <a:off x="1775983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1</a:t>
          </a:r>
          <a:endParaRPr lang="sv-FI" sz="1900" b="1" kern="1200" dirty="0"/>
        </a:p>
      </dsp:txBody>
      <dsp:txXfrm>
        <a:off x="1775983" y="0"/>
        <a:ext cx="1648197" cy="1253490"/>
      </dsp:txXfrm>
    </dsp:sp>
    <dsp:sp modelId="{9167B249-3D01-47D7-A74F-88676523C3E6}">
      <dsp:nvSpPr>
        <dsp:cNvPr id="0" name=""/>
        <dsp:cNvSpPr/>
      </dsp:nvSpPr>
      <dsp:spPr>
        <a:xfrm>
          <a:off x="1940803" y="1253847"/>
          <a:ext cx="1318557" cy="82086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Epäilys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1964845" y="1277889"/>
        <a:ext cx="1270473" cy="772784"/>
      </dsp:txXfrm>
    </dsp:sp>
    <dsp:sp modelId="{0857EE3D-62E5-41AC-A7D2-ABDEB5136439}">
      <dsp:nvSpPr>
        <dsp:cNvPr id="0" name=""/>
        <dsp:cNvSpPr/>
      </dsp:nvSpPr>
      <dsp:spPr>
        <a:xfrm>
          <a:off x="1940803" y="2201003"/>
          <a:ext cx="1318557" cy="82086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Ensimmäiset</a:t>
          </a:r>
          <a:r>
            <a:rPr lang="sv-SE" sz="1600" kern="1200" dirty="0">
              <a:solidFill>
                <a:schemeClr val="tx1"/>
              </a:solidFill>
            </a:rPr>
            <a:t> </a:t>
          </a:r>
          <a:r>
            <a:rPr lang="sv-SE" sz="1600" kern="1200" dirty="0" err="1">
              <a:solidFill>
                <a:schemeClr val="tx1"/>
              </a:solidFill>
            </a:rPr>
            <a:t>toimenpiteet</a:t>
          </a:r>
          <a:endParaRPr lang="sv-SE" sz="1600" kern="1200" dirty="0">
            <a:solidFill>
              <a:schemeClr val="tx1"/>
            </a:solidFill>
          </a:endParaRPr>
        </a:p>
      </dsp:txBody>
      <dsp:txXfrm>
        <a:off x="1964845" y="2225045"/>
        <a:ext cx="1270473" cy="772784"/>
      </dsp:txXfrm>
    </dsp:sp>
    <dsp:sp modelId="{7CCCCE44-84CD-4375-8B76-DB8C83A17C0F}">
      <dsp:nvSpPr>
        <dsp:cNvPr id="0" name=""/>
        <dsp:cNvSpPr/>
      </dsp:nvSpPr>
      <dsp:spPr>
        <a:xfrm>
          <a:off x="1940803" y="3148159"/>
          <a:ext cx="1318557" cy="82086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Mahdollinen</a:t>
          </a:r>
          <a:r>
            <a:rPr lang="sv-SE" sz="1600" kern="1200" dirty="0">
              <a:solidFill>
                <a:schemeClr val="tx1"/>
              </a:solidFill>
            </a:rPr>
            <a:t> </a:t>
          </a:r>
          <a:r>
            <a:rPr lang="sv-SE" sz="1600" kern="1200" dirty="0" err="1">
              <a:solidFill>
                <a:schemeClr val="tx1"/>
              </a:solidFill>
            </a:rPr>
            <a:t>ilmoitus</a:t>
          </a:r>
          <a:endParaRPr lang="sv-SE" sz="1600" kern="1200" dirty="0">
            <a:solidFill>
              <a:schemeClr val="tx1"/>
            </a:solidFill>
          </a:endParaRPr>
        </a:p>
      </dsp:txBody>
      <dsp:txXfrm>
        <a:off x="1964845" y="3172201"/>
        <a:ext cx="1270473" cy="772784"/>
      </dsp:txXfrm>
    </dsp:sp>
    <dsp:sp modelId="{362A8798-91FE-4C84-910C-D9096C17FFE8}">
      <dsp:nvSpPr>
        <dsp:cNvPr id="0" name=""/>
        <dsp:cNvSpPr/>
      </dsp:nvSpPr>
      <dsp:spPr>
        <a:xfrm>
          <a:off x="3547795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2</a:t>
          </a:r>
          <a:endParaRPr lang="sv-FI" sz="1900" b="1" kern="1200" dirty="0"/>
        </a:p>
      </dsp:txBody>
      <dsp:txXfrm>
        <a:off x="3547795" y="0"/>
        <a:ext cx="1648197" cy="1253490"/>
      </dsp:txXfrm>
    </dsp:sp>
    <dsp:sp modelId="{1FE52F54-823C-4099-93A3-9C68C7726CBA}">
      <dsp:nvSpPr>
        <dsp:cNvPr id="0" name=""/>
        <dsp:cNvSpPr/>
      </dsp:nvSpPr>
      <dsp:spPr>
        <a:xfrm>
          <a:off x="3712615" y="1253490"/>
          <a:ext cx="1318557" cy="271589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Valmistelut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3751234" y="1292109"/>
        <a:ext cx="1241319" cy="2638657"/>
      </dsp:txXfrm>
    </dsp:sp>
    <dsp:sp modelId="{8FAFB5FC-05F5-478D-8FDB-704383302846}">
      <dsp:nvSpPr>
        <dsp:cNvPr id="0" name=""/>
        <dsp:cNvSpPr/>
      </dsp:nvSpPr>
      <dsp:spPr>
        <a:xfrm>
          <a:off x="5319607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3</a:t>
          </a:r>
          <a:endParaRPr lang="sv-FI" sz="1900" b="1" kern="1200" dirty="0"/>
        </a:p>
      </dsp:txBody>
      <dsp:txXfrm>
        <a:off x="5319607" y="0"/>
        <a:ext cx="1648197" cy="1253490"/>
      </dsp:txXfrm>
    </dsp:sp>
    <dsp:sp modelId="{34D2AF4D-CA0F-4001-816A-164C6D2DBCE6}">
      <dsp:nvSpPr>
        <dsp:cNvPr id="0" name=""/>
        <dsp:cNvSpPr/>
      </dsp:nvSpPr>
      <dsp:spPr>
        <a:xfrm>
          <a:off x="5484427" y="1254714"/>
          <a:ext cx="1318557" cy="125981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Selvitys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5521326" y="1291613"/>
        <a:ext cx="1244759" cy="1186016"/>
      </dsp:txXfrm>
    </dsp:sp>
    <dsp:sp modelId="{AE3742B7-1A03-4470-8E0B-8A967EAF4119}">
      <dsp:nvSpPr>
        <dsp:cNvPr id="0" name=""/>
        <dsp:cNvSpPr/>
      </dsp:nvSpPr>
      <dsp:spPr>
        <a:xfrm>
          <a:off x="5484427" y="2708346"/>
          <a:ext cx="1318557" cy="125981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Toimenpiteet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5521326" y="2745245"/>
        <a:ext cx="1244759" cy="1186016"/>
      </dsp:txXfrm>
    </dsp:sp>
    <dsp:sp modelId="{72F3785F-05BF-458E-A617-113CCE635CD5}">
      <dsp:nvSpPr>
        <dsp:cNvPr id="0" name=""/>
        <dsp:cNvSpPr/>
      </dsp:nvSpPr>
      <dsp:spPr>
        <a:xfrm>
          <a:off x="7091419" y="0"/>
          <a:ext cx="1648197" cy="4178300"/>
        </a:xfrm>
        <a:prstGeom prst="roundRect">
          <a:avLst>
            <a:gd name="adj" fmla="val 10000"/>
          </a:avLst>
        </a:prstGeom>
        <a:solidFill>
          <a:srgbClr val="92D050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4</a:t>
          </a:r>
          <a:endParaRPr lang="sv-FI" sz="1900" b="1" kern="1200" dirty="0"/>
        </a:p>
      </dsp:txBody>
      <dsp:txXfrm>
        <a:off x="7091419" y="0"/>
        <a:ext cx="1648197" cy="1253490"/>
      </dsp:txXfrm>
    </dsp:sp>
    <dsp:sp modelId="{F5CFCE0C-6295-43A7-A674-8C12227D9BCB}">
      <dsp:nvSpPr>
        <dsp:cNvPr id="0" name=""/>
        <dsp:cNvSpPr/>
      </dsp:nvSpPr>
      <dsp:spPr>
        <a:xfrm>
          <a:off x="7256238" y="1253490"/>
          <a:ext cx="1318557" cy="271589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>
              <a:solidFill>
                <a:schemeClr val="tx1"/>
              </a:solidFill>
            </a:rPr>
            <a:t>Seuranta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7294857" y="1292109"/>
        <a:ext cx="1241319" cy="2638657"/>
      </dsp:txXfrm>
    </dsp:sp>
    <dsp:sp modelId="{9F25E185-2B58-4B13-B6C9-4CDBB83FE704}">
      <dsp:nvSpPr>
        <dsp:cNvPr id="0" name=""/>
        <dsp:cNvSpPr/>
      </dsp:nvSpPr>
      <dsp:spPr>
        <a:xfrm>
          <a:off x="8863231" y="0"/>
          <a:ext cx="1648197" cy="417830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/>
            <a:t>Vaihe</a:t>
          </a:r>
          <a:r>
            <a:rPr lang="sv-SE" sz="1900" b="1" kern="1200" dirty="0"/>
            <a:t> 5</a:t>
          </a:r>
          <a:endParaRPr lang="sv-FI" sz="1900" b="1" kern="1200" dirty="0"/>
        </a:p>
      </dsp:txBody>
      <dsp:txXfrm>
        <a:off x="8863231" y="0"/>
        <a:ext cx="1648197" cy="1253490"/>
      </dsp:txXfrm>
    </dsp:sp>
    <dsp:sp modelId="{735E796A-83D1-4636-A99B-8BC1D4BC71A3}">
      <dsp:nvSpPr>
        <dsp:cNvPr id="0" name=""/>
        <dsp:cNvSpPr/>
      </dsp:nvSpPr>
      <dsp:spPr>
        <a:xfrm>
          <a:off x="9028050" y="1253490"/>
          <a:ext cx="1318557" cy="271589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 dirty="0" err="1">
              <a:solidFill>
                <a:schemeClr val="tx1"/>
              </a:solidFill>
            </a:rPr>
            <a:t>Prosessin</a:t>
          </a:r>
          <a:r>
            <a:rPr lang="sv-FI" sz="1600" kern="1200" dirty="0">
              <a:solidFill>
                <a:schemeClr val="tx1"/>
              </a:solidFill>
            </a:rPr>
            <a:t> </a:t>
          </a:r>
          <a:r>
            <a:rPr lang="sv-FI" sz="1600" kern="1200" dirty="0" err="1">
              <a:solidFill>
                <a:schemeClr val="tx1"/>
              </a:solidFill>
            </a:rPr>
            <a:t>päätös</a:t>
          </a:r>
          <a:endParaRPr lang="sv-FI" sz="1600" kern="1200" dirty="0">
            <a:solidFill>
              <a:schemeClr val="tx1"/>
            </a:solidFill>
          </a:endParaRPr>
        </a:p>
      </dsp:txBody>
      <dsp:txXfrm>
        <a:off x="9066669" y="1292109"/>
        <a:ext cx="1241319" cy="2638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rgbClr val="FFF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D80519-76C7-4828-9BA0-7DCBE4D89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432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F3DC770-C37D-4A9A-9ACC-5806EF113F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41206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bg>
      <p:bgPr>
        <a:solidFill>
          <a:srgbClr val="FFF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F78ADA-21C7-4807-A025-DA646624E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9B3BA1-42B0-4728-8B5F-110A02BE6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5839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Pr>
        <a:solidFill>
          <a:srgbClr val="FFF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F6597C-D5DD-46C7-A72F-3E6EE9A22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18B83B5-8F20-439E-B0AF-0258C5B1C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20113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22876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bg>
      <p:bgPr>
        <a:solidFill>
          <a:srgbClr val="FFF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D0B314-FC46-4EE0-91B0-DBB4E9F78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E721FE-98F4-4EB0-8336-46E1674413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86024"/>
            <a:ext cx="5181600" cy="41243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7A39BCE-0162-45A9-BF4A-60AECA4BFE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86023"/>
            <a:ext cx="5181600" cy="41243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655982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rgbClr val="FFF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1AB3FB-80ED-4D65-BC2B-18BADA4C4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8432"/>
            <a:ext cx="10515600" cy="1009041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4981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bg>
      <p:bgPr>
        <a:solidFill>
          <a:srgbClr val="FFF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7952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bg>
      <p:bgPr>
        <a:solidFill>
          <a:srgbClr val="FFF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43AD32-C2D6-4517-A013-237111A1A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19224"/>
            <a:ext cx="3932237" cy="1114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3CB80B-7152-4CA7-B4B7-93133233D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619250"/>
            <a:ext cx="6172200" cy="4991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634AAD4-A1B6-46FE-A85A-151F4FF3F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47950"/>
            <a:ext cx="3932237" cy="3962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560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bg>
      <p:bgPr>
        <a:solidFill>
          <a:srgbClr val="FFF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17D4EE-FE7E-406E-A3E3-E3F5D6A95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81124"/>
            <a:ext cx="3932237" cy="11715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F1B8F48-4A92-4135-8E9C-0C73BF1E49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838325"/>
            <a:ext cx="6172200" cy="48132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9BA031B-FCF8-4DBC-A432-216B255981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28899"/>
            <a:ext cx="3932237" cy="40227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9341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45D7542-27F3-4F74-90D5-FC31CC3C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0307"/>
            <a:ext cx="10515600" cy="10090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  <a:endParaRPr lang="sv-FI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31DADAC-66EB-4A1E-9254-0242186CD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19349"/>
            <a:ext cx="10515600" cy="4178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sv-FI" dirty="0"/>
          </a:p>
        </p:txBody>
      </p:sp>
      <p:pic>
        <p:nvPicPr>
          <p:cNvPr id="8" name="Bildobjekt 7" descr="Logo, Kristinestad - Kristiinankaupunki">
            <a:extLst>
              <a:ext uri="{FF2B5EF4-FFF2-40B4-BE49-F238E27FC236}">
                <a16:creationId xmlns:a16="http://schemas.microsoft.com/office/drawing/2014/main" id="{CFA79EE2-8CAE-40FF-89DF-B32FF6AF99C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446" y="259798"/>
            <a:ext cx="965108" cy="1128714"/>
          </a:xfrm>
          <a:prstGeom prst="rect">
            <a:avLst/>
          </a:prstGeom>
        </p:spPr>
      </p:pic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B53E784E-3AE4-4D39-86D4-DE9E9E35BD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72325" y="824155"/>
            <a:ext cx="5019675" cy="0"/>
          </a:xfrm>
          <a:prstGeom prst="line">
            <a:avLst/>
          </a:prstGeom>
          <a:ln w="57150" cmpd="dbl">
            <a:solidFill>
              <a:srgbClr val="F13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koppling 9">
            <a:extLst>
              <a:ext uri="{FF2B5EF4-FFF2-40B4-BE49-F238E27FC236}">
                <a16:creationId xmlns:a16="http://schemas.microsoft.com/office/drawing/2014/main" id="{55B4939F-0FF6-41F7-A7BF-E1A2B1E64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816890"/>
            <a:ext cx="5019675" cy="7265"/>
          </a:xfrm>
          <a:prstGeom prst="line">
            <a:avLst/>
          </a:prstGeom>
          <a:ln w="57150" cmpd="dbl">
            <a:solidFill>
              <a:srgbClr val="F13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dobjekt 10" descr="Logo, Cittaslow">
            <a:extLst>
              <a:ext uri="{FF2B5EF4-FFF2-40B4-BE49-F238E27FC236}">
                <a16:creationId xmlns:a16="http://schemas.microsoft.com/office/drawing/2014/main" id="{1874F9F2-3632-48AA-91EC-78C3F9EE8B38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99" y="6155162"/>
            <a:ext cx="468000" cy="44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96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C2D05A-DE07-40AD-864D-6DCBF14E83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Kristiinankaupungin sisäilmatyöryhmä</a:t>
            </a:r>
            <a:br>
              <a:rPr lang="fi-FI" dirty="0"/>
            </a:br>
            <a:r>
              <a:rPr lang="fi-FI" dirty="0"/>
              <a:t>(SIT)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787C71-6E57-41DC-BCB7-184CC16255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Sisäilmatyöryhmä 1.4.2022 </a:t>
            </a:r>
            <a:r>
              <a:rPr lang="fi-FI"/>
              <a:t>(päivitetty 11.12.2023)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6525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02294B-BAFF-4B1A-A68B-B79372BB4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err="1"/>
              <a:t>Toimintakaavio</a:t>
            </a:r>
            <a:endParaRPr lang="sv-FI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92AE3426-E168-490A-943A-5BD0A10D54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891996"/>
              </p:ext>
            </p:extLst>
          </p:nvPr>
        </p:nvGraphicFramePr>
        <p:xfrm>
          <a:off x="838200" y="2419350"/>
          <a:ext cx="10515600" cy="4178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llips 2">
            <a:extLst>
              <a:ext uri="{FF2B5EF4-FFF2-40B4-BE49-F238E27FC236}">
                <a16:creationId xmlns:a16="http://schemas.microsoft.com/office/drawing/2014/main" id="{033B83A5-9EC7-4440-A1EF-1893904A0CE3}"/>
              </a:ext>
            </a:extLst>
          </p:cNvPr>
          <p:cNvSpPr/>
          <p:nvPr/>
        </p:nvSpPr>
        <p:spPr>
          <a:xfrm>
            <a:off x="6096000" y="2419350"/>
            <a:ext cx="1734312" cy="4178300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649379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F554C9-DF5A-4F23-8766-563D70750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Vaihe 3: Selvitykset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77EFB08-ED47-4380-A1DF-95FF071C7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Tekninen palvelualue tilaa tarvittaessa tutkimuksia ulkopuolisilta asiantuntijoilta. Asiantuntijan lausunnon tulee sisältää toimenpide-ehdotukset. Tekninen palvelualue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/>
              <a:t>pyytää terveysviranomaisten lausuntoa terveystekijöiden osalta.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Raportti käsitellään </a:t>
            </a:r>
            <a:r>
              <a:rPr lang="fi-FI" dirty="0" err="1"/>
              <a:t>SIT:n</a:t>
            </a:r>
            <a:r>
              <a:rPr lang="fi-FI" dirty="0"/>
              <a:t> kokouksessa. Yksikön esimies osallistuu.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Kaikkien lausuntojen perusteella tehdään päätös toimintasuunnitelmasta. Tekninen palvelualue vastaa mahdollisista teknisistä toimenpiteistä.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Esimies tiedottaa asiasta tilan käyttäjiä, </a:t>
            </a:r>
            <a:r>
              <a:rPr lang="fi-FI" dirty="0" err="1"/>
              <a:t>SIT:n</a:t>
            </a:r>
            <a:r>
              <a:rPr lang="fi-FI" dirty="0"/>
              <a:t> puheenjohtaja toimii yhteyshenkilönä.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Isompien hankkeiden kohdalla luodaan oma </a:t>
            </a:r>
            <a:r>
              <a:rPr lang="fi-FI" dirty="0" err="1"/>
              <a:t>Teams</a:t>
            </a:r>
            <a:r>
              <a:rPr lang="fi-FI" dirty="0"/>
              <a:t>-ryhmä, jossa julkaistaan kaikki olennainen materiaali.</a:t>
            </a:r>
          </a:p>
        </p:txBody>
      </p:sp>
    </p:spTree>
    <p:extLst>
      <p:ext uri="{BB962C8B-B14F-4D97-AF65-F5344CB8AC3E}">
        <p14:creationId xmlns:p14="http://schemas.microsoft.com/office/powerpoint/2010/main" val="553670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C19D12-6D0B-4CA8-B862-DB24379E4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Vaihe</a:t>
            </a:r>
            <a:r>
              <a:rPr lang="sv-SE" dirty="0"/>
              <a:t> 3: </a:t>
            </a:r>
            <a:r>
              <a:rPr lang="sv-SE" dirty="0" err="1"/>
              <a:t>Toimenpiteet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4C6F8C-7C4F-4F31-B69D-04B0C408E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3124"/>
            <a:ext cx="10515600" cy="4178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Tekninen keskus ryhtyy teknisen palvelualueen talousarvion puitteissa laajempiin teknisiin toimenpiteisiin ongelmien syiden poistamiseksi.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Kyseisen yksikön esimies osallistuu prosessiin ja </a:t>
            </a:r>
            <a:r>
              <a:rPr lang="fi-FI" dirty="0" err="1"/>
              <a:t>hä</a:t>
            </a:r>
            <a:r>
              <a:rPr lang="sv-SE" dirty="0"/>
              <a:t>n </a:t>
            </a:r>
            <a:r>
              <a:rPr lang="sv-SE" dirty="0" err="1"/>
              <a:t>toimii</a:t>
            </a:r>
            <a:r>
              <a:rPr lang="sv-SE" dirty="0"/>
              <a:t> </a:t>
            </a:r>
            <a:r>
              <a:rPr lang="sv-SE" dirty="0" err="1"/>
              <a:t>yhteyshenkilönä</a:t>
            </a:r>
            <a:r>
              <a:rPr lang="sv-SE" dirty="0"/>
              <a:t> </a:t>
            </a:r>
            <a:r>
              <a:rPr lang="sv-SE" dirty="0" err="1"/>
              <a:t>sellaisten</a:t>
            </a:r>
            <a:r>
              <a:rPr lang="sv-SE" dirty="0"/>
              <a:t> </a:t>
            </a:r>
            <a:r>
              <a:rPr lang="sv-SE" dirty="0" err="1"/>
              <a:t>asioiden</a:t>
            </a:r>
            <a:r>
              <a:rPr lang="sv-SE" dirty="0"/>
              <a:t> </a:t>
            </a:r>
            <a:r>
              <a:rPr lang="sv-SE" dirty="0" err="1"/>
              <a:t>osalta</a:t>
            </a:r>
            <a:r>
              <a:rPr lang="sv-SE" dirty="0"/>
              <a:t>, </a:t>
            </a:r>
            <a:r>
              <a:rPr lang="sv-SE" dirty="0" err="1"/>
              <a:t>jotka</a:t>
            </a:r>
            <a:r>
              <a:rPr lang="sv-SE" dirty="0"/>
              <a:t> </a:t>
            </a:r>
            <a:r>
              <a:rPr lang="sv-SE" dirty="0" err="1"/>
              <a:t>vaikuttavat</a:t>
            </a:r>
            <a:r>
              <a:rPr lang="sv-SE" dirty="0"/>
              <a:t> </a:t>
            </a:r>
            <a:r>
              <a:rPr lang="sv-SE" dirty="0" err="1"/>
              <a:t>kyseisen</a:t>
            </a:r>
            <a:r>
              <a:rPr lang="sv-SE" dirty="0"/>
              <a:t> </a:t>
            </a:r>
            <a:r>
              <a:rPr lang="sv-SE" dirty="0" err="1"/>
              <a:t>yksikön</a:t>
            </a:r>
            <a:r>
              <a:rPr lang="sv-SE" dirty="0"/>
              <a:t> </a:t>
            </a:r>
            <a:r>
              <a:rPr lang="sv-SE" dirty="0" err="1"/>
              <a:t>toimintaan</a:t>
            </a:r>
            <a:r>
              <a:rPr lang="sv-SE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Asiantuntijoita käytetään toimenpiteiden asianmukaisen toteutuksen seurannassa. SIT kokoustaa ja seuraa toimenpiteiden edistymistä.</a:t>
            </a:r>
          </a:p>
          <a:p>
            <a:pPr marL="0" indent="0">
              <a:buNone/>
            </a:pPr>
            <a:endParaRPr lang="fi-FI" dirty="0"/>
          </a:p>
          <a:p>
            <a:pPr algn="r">
              <a:buFont typeface="Wingdings" panose="05000000000000000000" pitchFamily="2" charset="2"/>
              <a:buChar char="Ø"/>
            </a:pPr>
            <a:r>
              <a:rPr lang="sv-FI" b="1" dirty="0" err="1"/>
              <a:t>siirrytään</a:t>
            </a:r>
            <a:r>
              <a:rPr lang="sv-FI" b="1" dirty="0"/>
              <a:t> </a:t>
            </a:r>
            <a:r>
              <a:rPr lang="sv-FI" b="1" dirty="0" err="1"/>
              <a:t>vaiheeseen</a:t>
            </a:r>
            <a:r>
              <a:rPr lang="sv-FI" b="1" dirty="0"/>
              <a:t> 4</a:t>
            </a:r>
          </a:p>
          <a:p>
            <a:pPr marL="0" indent="0">
              <a:buNone/>
            </a:pPr>
            <a:endParaRPr lang="sv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02294B-BAFF-4B1A-A68B-B79372BB4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err="1"/>
              <a:t>Toimintakaavio</a:t>
            </a:r>
            <a:endParaRPr lang="sv-FI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92AE3426-E168-490A-943A-5BD0A10D54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964014"/>
              </p:ext>
            </p:extLst>
          </p:nvPr>
        </p:nvGraphicFramePr>
        <p:xfrm>
          <a:off x="838200" y="2419350"/>
          <a:ext cx="10515600" cy="4178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llips 2">
            <a:extLst>
              <a:ext uri="{FF2B5EF4-FFF2-40B4-BE49-F238E27FC236}">
                <a16:creationId xmlns:a16="http://schemas.microsoft.com/office/drawing/2014/main" id="{033B83A5-9EC7-4440-A1EF-1893904A0CE3}"/>
              </a:ext>
            </a:extLst>
          </p:cNvPr>
          <p:cNvSpPr/>
          <p:nvPr/>
        </p:nvSpPr>
        <p:spPr>
          <a:xfrm>
            <a:off x="7962900" y="2419350"/>
            <a:ext cx="1734312" cy="4178300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24970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177261-E8B0-416A-87FB-D302C0E6F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Vaihe</a:t>
            </a:r>
            <a:r>
              <a:rPr lang="sv-SE" dirty="0"/>
              <a:t> 4: </a:t>
            </a:r>
            <a:r>
              <a:rPr lang="sv-SE" dirty="0" err="1"/>
              <a:t>Seuranta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242420-A75A-4377-B69B-70C684669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5" y="2286003"/>
            <a:ext cx="10515600" cy="4305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Tekninen palvelualue antaa selostuksen loppuunsaatetuista toimenpiteistä, ja niistä tiedotetaan SIT-kokouksessa.</a:t>
            </a:r>
          </a:p>
          <a:p>
            <a:pPr marL="0" indent="0">
              <a:buNone/>
            </a:pPr>
            <a:endParaRPr lang="fi-FI" dirty="0"/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Lisätutkimuksia tilataan tarvittaessa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 err="1"/>
              <a:t>Teamsiä</a:t>
            </a:r>
            <a:r>
              <a:rPr lang="fi-FI" dirty="0"/>
              <a:t> päivitetään raporteista laadittavalla koosteella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Jos kohtuullisen seuranta-ajan sisällä ei ilmoiteta mitään ongelmia...</a:t>
            </a:r>
          </a:p>
          <a:p>
            <a:pPr algn="r">
              <a:buFont typeface="Wingdings" panose="05000000000000000000" pitchFamily="2" charset="2"/>
              <a:buChar char="Ø"/>
            </a:pPr>
            <a:r>
              <a:rPr lang="sv-FI" b="1" dirty="0" err="1"/>
              <a:t>siirrytään</a:t>
            </a:r>
            <a:r>
              <a:rPr lang="sv-FI" b="1" dirty="0"/>
              <a:t> </a:t>
            </a:r>
            <a:r>
              <a:rPr lang="sv-FI" b="1" dirty="0" err="1"/>
              <a:t>vaiheeseen</a:t>
            </a:r>
            <a:r>
              <a:rPr lang="sv-FI" b="1" dirty="0"/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2792396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02294B-BAFF-4B1A-A68B-B79372BB4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err="1"/>
              <a:t>Toimintakaavio</a:t>
            </a:r>
            <a:endParaRPr lang="sv-FI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92AE3426-E168-490A-943A-5BD0A10D54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15252"/>
              </p:ext>
            </p:extLst>
          </p:nvPr>
        </p:nvGraphicFramePr>
        <p:xfrm>
          <a:off x="838200" y="2419350"/>
          <a:ext cx="10515600" cy="4178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llips 2">
            <a:extLst>
              <a:ext uri="{FF2B5EF4-FFF2-40B4-BE49-F238E27FC236}">
                <a16:creationId xmlns:a16="http://schemas.microsoft.com/office/drawing/2014/main" id="{033B83A5-9EC7-4440-A1EF-1893904A0CE3}"/>
              </a:ext>
            </a:extLst>
          </p:cNvPr>
          <p:cNvSpPr/>
          <p:nvPr/>
        </p:nvSpPr>
        <p:spPr>
          <a:xfrm>
            <a:off x="9619488" y="2349503"/>
            <a:ext cx="1734312" cy="4178300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3667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2777D5-60BE-4B08-843C-970770E31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0307"/>
            <a:ext cx="10515600" cy="1009041"/>
          </a:xfrm>
        </p:spPr>
        <p:txBody>
          <a:bodyPr anchor="ctr">
            <a:normAutofit/>
          </a:bodyPr>
          <a:lstStyle/>
          <a:p>
            <a:r>
              <a:rPr lang="fi-FI" dirty="0"/>
              <a:t>Vaihe 5: päätös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A602EA-4243-4417-9343-CFB6CA4D93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86024"/>
            <a:ext cx="10744200" cy="4124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Asia käsitellään SIT-työryhmässä, todetaan onnistuneeksi ja päätetään.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Esimies tiedottaa asiasta tilan käyttäjille, </a:t>
            </a:r>
            <a:r>
              <a:rPr lang="fi-FI" dirty="0" err="1">
                <a:highlight>
                  <a:srgbClr val="FFFCE6"/>
                </a:highlight>
              </a:rPr>
              <a:t>SIT:n</a:t>
            </a:r>
            <a:r>
              <a:rPr lang="fi-FI" dirty="0">
                <a:highlight>
                  <a:srgbClr val="FFFCE6"/>
                </a:highlight>
              </a:rPr>
              <a:t> </a:t>
            </a:r>
            <a:r>
              <a:rPr lang="fi-FI" dirty="0"/>
              <a:t>puheenjohtaja toimii yhteyshenkilönä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 err="1"/>
              <a:t>Teams</a:t>
            </a:r>
            <a:r>
              <a:rPr lang="fi-FI" dirty="0"/>
              <a:t>-infoa päivitetään.</a:t>
            </a:r>
          </a:p>
        </p:txBody>
      </p:sp>
      <p:pic>
        <p:nvPicPr>
          <p:cNvPr id="5" name="Bildobjekt 4" descr="Happy End">
            <a:extLst>
              <a:ext uri="{FF2B5EF4-FFF2-40B4-BE49-F238E27FC236}">
                <a16:creationId xmlns:a16="http://schemas.microsoft.com/office/drawing/2014/main" id="{A9115A20-7DEF-4C94-92DD-7B3BA5D1B6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10597">
            <a:off x="7445597" y="4292304"/>
            <a:ext cx="3518272" cy="21637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1325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B18D52EA-553F-48B8-B81A-A96619A82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Tiedotus ja viestintä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A7BE53E-1AA5-4AEF-B8B6-6CE73AA8A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Ilmoitus on tärkeä tiedonlähde.</a:t>
            </a:r>
          </a:p>
          <a:p>
            <a:r>
              <a:rPr lang="fi-FI" dirty="0" err="1"/>
              <a:t>SIT:n</a:t>
            </a:r>
            <a:r>
              <a:rPr lang="fi-FI" dirty="0"/>
              <a:t> puheenjohtaja vastaa viestinnästä ja ryhmän työstä, sekä sisäisesti yhdessä esimiesten kanssa että ulkoisesti.</a:t>
            </a:r>
          </a:p>
          <a:p>
            <a:r>
              <a:rPr lang="fi-FI" dirty="0"/>
              <a:t>Yksikön esimies vastaa yksikön sisäisestä tiedotuksesta, yhdessä </a:t>
            </a:r>
            <a:r>
              <a:rPr lang="fi-FI" dirty="0" err="1"/>
              <a:t>SIT:n</a:t>
            </a:r>
            <a:r>
              <a:rPr lang="fi-FI" dirty="0"/>
              <a:t> puheenjohtajan kanssa. Toiminnasta vastaava tiedottaa asioista asiakkaille/oppilaille ja muille tilan käyttäjille.</a:t>
            </a:r>
          </a:p>
          <a:p>
            <a:r>
              <a:rPr lang="fi-FI" dirty="0"/>
              <a:t>Avoin tiedotus selvityksistä ja sisäilmasto-ongelmien poistamiseksi tehdyistä toimenpiteistä hillitsevät huhujen leviämistä.</a:t>
            </a:r>
          </a:p>
          <a:p>
            <a:r>
              <a:rPr lang="fi-FI" dirty="0"/>
              <a:t>Epätietoisuus ja oletukset lisäävät epäilyksiä ja luovat epävarmuutta ja jopa pelkoa siitä, onko tilassa turvallista oleskella.</a:t>
            </a:r>
          </a:p>
          <a:p>
            <a:r>
              <a:rPr lang="fi-FI" dirty="0"/>
              <a:t>Vain terveyden- ja sairaanhoitohenkilöstö voi arvioida, johtuvatko oireet sisäilmasto-ongelmista.</a:t>
            </a:r>
          </a:p>
          <a:p>
            <a:r>
              <a:rPr lang="fi-FI" dirty="0"/>
              <a:t>Henkilön terveydentila on salassa pidettävää tietoa.</a:t>
            </a:r>
          </a:p>
        </p:txBody>
      </p:sp>
    </p:spTree>
    <p:extLst>
      <p:ext uri="{BB962C8B-B14F-4D97-AF65-F5344CB8AC3E}">
        <p14:creationId xmlns:p14="http://schemas.microsoft.com/office/powerpoint/2010/main" val="2671129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53457C-7D15-4910-871F-F842C2B7A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Mistä tiedotetaan rakennuksen käyttäjille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AB9A0D3-66AA-4973-90A7-06183EE8F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Jos rakennuksessa havaitaan ongelma - mitä on havaittu ja miten asia etenee? </a:t>
            </a:r>
          </a:p>
          <a:p>
            <a:r>
              <a:rPr lang="fi-FI" dirty="0"/>
              <a:t>Kun rakennuksen tutkiminen alkaa - mitä, miten ja miksi? </a:t>
            </a:r>
          </a:p>
          <a:p>
            <a:r>
              <a:rPr lang="fi-FI" dirty="0"/>
              <a:t>Kun tutkimustulokset valmistuvat - mitä on havaittu ja mihin toimiin ryhdytään? </a:t>
            </a:r>
          </a:p>
          <a:p>
            <a:r>
              <a:rPr lang="fi-FI" dirty="0"/>
              <a:t>Jos toimenpiteitä suunnitellaan - mitä, milloin ja miten vaikuttaa arkeen? </a:t>
            </a:r>
          </a:p>
          <a:p>
            <a:r>
              <a:rPr lang="fi-FI" dirty="0"/>
              <a:t>Kun toimenpiteet edistyvät - mitä on tehty ja miten? </a:t>
            </a:r>
          </a:p>
          <a:p>
            <a:r>
              <a:rPr lang="fi-FI" dirty="0"/>
              <a:t>Prosessin päätös ja seuranta - mitä on tehty ja miten tilannetta seurataan?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642823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9FD78A-7FFA-4A20-A2BD-2FFE78D23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Kuka vastaa mistäkin?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77273F-DAD4-4A31-BBDB-D835EC623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Rakennuksen omistaja </a:t>
            </a:r>
            <a:r>
              <a:rPr lang="fi-FI" dirty="0"/>
              <a:t>vastaa rakennuksen kunnosta</a:t>
            </a:r>
          </a:p>
          <a:p>
            <a:r>
              <a:rPr lang="fi-FI" b="1" dirty="0"/>
              <a:t>Käyttäjä </a:t>
            </a:r>
            <a:r>
              <a:rPr lang="fi-FI" dirty="0"/>
              <a:t>vastaa rakennuksen asianmukaisesta käytöstä ja mahdollisten </a:t>
            </a:r>
            <a:r>
              <a:rPr lang="fi-FI"/>
              <a:t>ongelmien raportoinnista.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5073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CC579DA4-E75F-4F49-A3A1-FD2FAF6BA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Sisäilmatyöryhmän jäsenet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AD991196-F924-432A-8B96-7640EAFFC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Työryhmän on asettanut kaupunginjohtaja 3.12.2020 </a:t>
            </a:r>
            <a:r>
              <a:rPr lang="fi-FI" sz="2000" dirty="0"/>
              <a:t>(päätös numero 106</a:t>
            </a:r>
            <a:r>
              <a:rPr lang="sv-FI" sz="2000" dirty="0"/>
              <a:t>)</a:t>
            </a:r>
          </a:p>
          <a:p>
            <a:r>
              <a:rPr lang="fi-FI" dirty="0"/>
              <a:t>Jäsenet:</a:t>
            </a:r>
          </a:p>
          <a:p>
            <a:pPr lvl="1">
              <a:lnSpc>
                <a:spcPct val="107000"/>
              </a:lnSpc>
            </a:pPr>
            <a:r>
              <a:rPr lang="fi-F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Anton Ragnäs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tekninen johtaja, puheenjohtaja</a:t>
            </a:r>
            <a:endParaRPr lang="sv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Sari Länsivuori-Laine, työsuojeluvaltuutettu</a:t>
            </a:r>
            <a:endParaRPr lang="sv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Jaana Westberg, kiinteistöjen palveluesimies</a:t>
            </a:r>
            <a:endParaRPr lang="sv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sv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Stefan Lindell, 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kiinteistöjen työnjohtaja</a:t>
            </a:r>
          </a:p>
          <a:p>
            <a:pPr lvl="1">
              <a:lnSpc>
                <a:spcPct val="107000"/>
              </a:lnSpc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Agneta Wedenberg, työsuojelupäällikkö, sihteeri</a:t>
            </a:r>
            <a:endParaRPr lang="fi-FI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r>
              <a:rPr lang="fi-FI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Kutsutaan tarvittaessa: </a:t>
            </a:r>
          </a:p>
          <a:p>
            <a:pPr lvl="1">
              <a:lnSpc>
                <a:spcPct val="107000"/>
              </a:lnSpc>
            </a:pPr>
            <a:r>
              <a:rPr lang="fi-FI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Rakennuksen käyttäjät ja kiinteistönhoitajat, työterveyshuolto, ympäristö- ja terveystarkastaja.</a:t>
            </a:r>
          </a:p>
        </p:txBody>
      </p:sp>
    </p:spTree>
    <p:extLst>
      <p:ext uri="{BB962C8B-B14F-4D97-AF65-F5344CB8AC3E}">
        <p14:creationId xmlns:p14="http://schemas.microsoft.com/office/powerpoint/2010/main" val="1663068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0B6205-B4A8-494E-AC69-3B559606A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Sisäilmatyöryhmän tehtävät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323CC8-05A9-4CB4-957D-309227635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Kokoontua säännöllisesti</a:t>
            </a:r>
          </a:p>
          <a:p>
            <a:r>
              <a:rPr lang="fi-FI" dirty="0"/>
              <a:t>Laatia kokouksista julkinen muistio</a:t>
            </a:r>
          </a:p>
          <a:p>
            <a:r>
              <a:rPr lang="fi-FI" dirty="0"/>
              <a:t>Seurata sisäilmaongelmien kehitystä kaupungin kiinteistöissä, tarkistaa jätetyt ilmoitukset</a:t>
            </a:r>
          </a:p>
          <a:p>
            <a:r>
              <a:rPr lang="fi-FI" dirty="0"/>
              <a:t>Koordinoida sisäilmailmoitusten jättämisen jälkeistä työtä</a:t>
            </a:r>
          </a:p>
          <a:p>
            <a:r>
              <a:rPr lang="fi-FI" dirty="0"/>
              <a:t>Kerätä tiedot saman instanssin (/kiinteistön) ongelmista, jotta voidaan tehdä kokonaisvaltainen ja kestävä päätös toimenpiteistä</a:t>
            </a:r>
          </a:p>
          <a:p>
            <a:r>
              <a:rPr lang="fi-FI" dirty="0"/>
              <a:t>Vastata siitä, että asianosaiset osapuolet saavat tietoja työn etenemisestä ja tutkimustuloksista</a:t>
            </a:r>
          </a:p>
          <a:p>
            <a:r>
              <a:rPr lang="fi-FI" dirty="0"/>
              <a:t>Seurata käsiteltyjä asioita.</a:t>
            </a:r>
          </a:p>
        </p:txBody>
      </p:sp>
    </p:spTree>
    <p:extLst>
      <p:ext uri="{BB962C8B-B14F-4D97-AF65-F5344CB8AC3E}">
        <p14:creationId xmlns:p14="http://schemas.microsoft.com/office/powerpoint/2010/main" val="1643021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02294B-BAFF-4B1A-A68B-B79372BB4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err="1"/>
              <a:t>Toimintakaavio</a:t>
            </a:r>
            <a:endParaRPr lang="sv-FI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92AE3426-E168-490A-943A-5BD0A10D54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100207"/>
              </p:ext>
            </p:extLst>
          </p:nvPr>
        </p:nvGraphicFramePr>
        <p:xfrm>
          <a:off x="838200" y="2419350"/>
          <a:ext cx="10515600" cy="4178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187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19BA04-992F-4794-A189-C7D8B785C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Vaihe 1: Yksikkö/ henkilö ottaa yhteyttä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579C11-6B42-4929-8543-D98470814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Kiinteistön käyttäjä ottaa yhteyden kiinteistöhoitajaan tai työnjohtajaan</a:t>
            </a:r>
          </a:p>
          <a:p>
            <a:r>
              <a:rPr lang="fi-FI" dirty="0"/>
              <a:t>Teknisen palvelualueen kiinteistöistä vastaava henkilö ja kiinteistöhoitaja käyvät tarkistamassa yksikön </a:t>
            </a:r>
          </a:p>
          <a:p>
            <a:r>
              <a:rPr lang="fi-FI" dirty="0"/>
              <a:t>Tarkistuslista: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i-FI" dirty="0"/>
              <a:t>Tilan oikeanlainen käyttö ja huolto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i-FI" dirty="0"/>
              <a:t>Kalustus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i-FI" dirty="0"/>
              <a:t>Siivous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i-FI" dirty="0"/>
              <a:t>Lämpötila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i-FI" dirty="0"/>
              <a:t>Ilmanvaihto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i-FI" dirty="0"/>
              <a:t>Akustiikka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i-FI" dirty="0"/>
              <a:t>Vesijohdot- ja viemärit.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FC6D5E3F-03AF-4AF4-9768-B831209EEE81}"/>
              </a:ext>
            </a:extLst>
          </p:cNvPr>
          <p:cNvSpPr txBox="1"/>
          <p:nvPr/>
        </p:nvSpPr>
        <p:spPr>
          <a:xfrm>
            <a:off x="6455619" y="4078920"/>
            <a:ext cx="4282750" cy="2246769"/>
          </a:xfrm>
          <a:prstGeom prst="rect">
            <a:avLst/>
          </a:prstGeom>
          <a:solidFill>
            <a:schemeClr val="accent4"/>
          </a:solidFill>
          <a:effectLst>
            <a:innerShdw blurRad="114300">
              <a:prstClr val="black"/>
            </a:innerShdw>
          </a:effectLst>
        </p:spPr>
        <p:txBody>
          <a:bodyPr wrap="square" rtlCol="0">
            <a:spAutoFit/>
          </a:bodyPr>
          <a:lstStyle/>
          <a:p>
            <a:r>
              <a:rPr lang="fi-FI" sz="2800" dirty="0"/>
              <a:t>Jos ei löydetä teknisiä puutteita ja oireet jatkuvat, oireileva henkilö pyytää esimiestään tekemään ilmoituksen.</a:t>
            </a:r>
          </a:p>
        </p:txBody>
      </p:sp>
    </p:spTree>
    <p:extLst>
      <p:ext uri="{BB962C8B-B14F-4D97-AF65-F5344CB8AC3E}">
        <p14:creationId xmlns:p14="http://schemas.microsoft.com/office/powerpoint/2010/main" val="97559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4EB860-1C48-431C-A6AA-2C5A588C4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Vaihe 1: Ilmoitus haittaepäilyksestä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2A680E-C84C-4FF2-98EE-D6EC43F73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Jos ongelmaa ei ole saatu poistettua, kun tarkistuslista on käyty läpi ja mahdolliset tekniset toimenpiteet on tehty:</a:t>
            </a:r>
          </a:p>
          <a:p>
            <a:pPr marL="0" indent="0">
              <a:buNone/>
            </a:pPr>
            <a:r>
              <a:rPr lang="fi-FI" dirty="0"/>
              <a:t>Ilmoitus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Ilmoitetaan koetut haitat ja muut havainnot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Ilmoituksen tekee yksikön esimies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Lähetetään sisäilmatyöryhmän puheenjohtajalle</a:t>
            </a:r>
            <a:r>
              <a:rPr lang="sv-SE" dirty="0"/>
              <a:t> ja </a:t>
            </a:r>
            <a:r>
              <a:rPr lang="sv-SE" dirty="0" err="1"/>
              <a:t>sihteerille</a:t>
            </a:r>
            <a:endParaRPr lang="sv-FI" dirty="0"/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Sisäilmatyöryhmä kokoontuu</a:t>
            </a:r>
            <a:r>
              <a:rPr lang="sv-FI" dirty="0"/>
              <a:t> </a:t>
            </a:r>
            <a:r>
              <a:rPr lang="sv-FI" dirty="0" err="1"/>
              <a:t>mahdollisimman</a:t>
            </a:r>
            <a:r>
              <a:rPr lang="sv-FI" dirty="0"/>
              <a:t> </a:t>
            </a:r>
            <a:r>
              <a:rPr lang="sv-FI" dirty="0" err="1"/>
              <a:t>nopeasti</a:t>
            </a:r>
            <a:r>
              <a:rPr lang="sv-FI" dirty="0"/>
              <a:t>.</a:t>
            </a:r>
          </a:p>
          <a:p>
            <a:pPr algn="r">
              <a:buFont typeface="Wingdings" panose="05000000000000000000" pitchFamily="2" charset="2"/>
              <a:buChar char="Ø"/>
            </a:pPr>
            <a:r>
              <a:rPr lang="sv-FI" dirty="0"/>
              <a:t> </a:t>
            </a:r>
            <a:r>
              <a:rPr lang="fi-FI" b="1" dirty="0"/>
              <a:t>siirrytään vaiheeseen </a:t>
            </a:r>
            <a:r>
              <a:rPr lang="sv-FI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06692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02294B-BAFF-4B1A-A68B-B79372BB4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err="1"/>
              <a:t>Toimintakaavio</a:t>
            </a:r>
            <a:endParaRPr lang="sv-FI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92AE3426-E168-490A-943A-5BD0A10D54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0036187"/>
              </p:ext>
            </p:extLst>
          </p:nvPr>
        </p:nvGraphicFramePr>
        <p:xfrm>
          <a:off x="838200" y="2419350"/>
          <a:ext cx="10515600" cy="4178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llips 2">
            <a:extLst>
              <a:ext uri="{FF2B5EF4-FFF2-40B4-BE49-F238E27FC236}">
                <a16:creationId xmlns:a16="http://schemas.microsoft.com/office/drawing/2014/main" id="{033B83A5-9EC7-4440-A1EF-1893904A0CE3}"/>
              </a:ext>
            </a:extLst>
          </p:cNvPr>
          <p:cNvSpPr/>
          <p:nvPr/>
        </p:nvSpPr>
        <p:spPr>
          <a:xfrm>
            <a:off x="4361688" y="2419348"/>
            <a:ext cx="1734312" cy="4178300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71741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D36523-730E-4D8D-9ACD-7F08FFC29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Vaihe 2: Valmistelut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E5A880-BCA1-4E00-A183-349A29929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Kun ilmoitus on tehty, sisäilmatyöryhmän sihteeri lähettää ilmoituksen edelleen seuraaville tahoille: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Ympäristöterveydenhuolto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Työsuojelupäällikkö ja –valtuutettu (myös varavaltuutetuille tiedoksi)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Työterveyshuolto</a:t>
            </a:r>
          </a:p>
          <a:p>
            <a:pPr marL="0" indent="0">
              <a:buNone/>
            </a:pPr>
            <a:r>
              <a:rPr lang="fi-FI" dirty="0"/>
              <a:t>Nämä tekevät yhteisen käynnin yksikköön tutustuakseen tapaukseen yksityiskohtaisesti. Sisäilmatyöryhmän puheenjohtaja kutsuu koolle.</a:t>
            </a: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805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C18C8D-0B5D-434B-8FE1-2BB2197AF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Vaihe 2: Asian käsittely sisäilmatyöryhmässä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6FBE405-14D0-41ED-B2CF-89A42EA14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/>
              <a:t>Ympäristöterveyshuollon, työsuojelun ja työterveyshuollon antamat tiedot lähetetään sisäilmatyöryhmän sihteerille.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Kooste esitetään sisäilmatyöryhmän (SIT) kokouksessa.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Yksikön esimies/ilmoituksen tekijä kutsutaan kokoukseen.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Tarvittaessa kutsutaan myös ympäristöterveydenhuollon ja työterveyshuollon asiantuntijoita kokoukseen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Saatujen tietojen ja ryhmän jäsenten asiantuntemuksen perusteella tehdään päätös siitä, miten asiassa edetään.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i-FI" dirty="0"/>
              <a:t>Esimies tiedottaa tilan käyttäjiä, </a:t>
            </a:r>
            <a:r>
              <a:rPr lang="fi-FI" dirty="0" err="1"/>
              <a:t>SIT:n</a:t>
            </a:r>
            <a:r>
              <a:rPr lang="fi-FI" dirty="0"/>
              <a:t> puheenjohtaja toimii </a:t>
            </a:r>
            <a:r>
              <a:rPr lang="sv-SE" dirty="0" err="1"/>
              <a:t>yhteyshenkilönä</a:t>
            </a:r>
            <a:r>
              <a:rPr lang="sv-FI" dirty="0"/>
              <a:t>.</a:t>
            </a:r>
          </a:p>
          <a:p>
            <a:pPr algn="r">
              <a:buFont typeface="Wingdings" panose="05000000000000000000" pitchFamily="2" charset="2"/>
              <a:buChar char="Ø"/>
            </a:pPr>
            <a:r>
              <a:rPr lang="sv-FI" b="1" dirty="0" err="1"/>
              <a:t>siirrytään</a:t>
            </a:r>
            <a:r>
              <a:rPr lang="sv-FI" b="1" dirty="0"/>
              <a:t> </a:t>
            </a:r>
            <a:r>
              <a:rPr lang="sv-FI" b="1" dirty="0" err="1"/>
              <a:t>vaiheeseen</a:t>
            </a:r>
            <a:r>
              <a:rPr lang="sv-FI" b="1" dirty="0"/>
              <a:t> 3</a:t>
            </a:r>
          </a:p>
          <a:p>
            <a:pPr>
              <a:buFont typeface="Wingdings" panose="05000000000000000000" pitchFamily="2" charset="2"/>
              <a:buChar char="ü"/>
            </a:pPr>
            <a:endParaRPr lang="sv-SE" dirty="0"/>
          </a:p>
          <a:p>
            <a:pPr>
              <a:buFont typeface="Wingdings" panose="05000000000000000000" pitchFamily="2" charset="2"/>
              <a:buChar char="ü"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399791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C34EDD2-2EC7-44EC-9854-E96EE37E67B1}" vid="{2C562FEB-DE92-4FC1-A05C-82E9B54CD6C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66A242577D8343A13022C8D2D4BD30" ma:contentTypeVersion="4" ma:contentTypeDescription="Create a new document." ma:contentTypeScope="" ma:versionID="17e069afc8454f3f47a2a42d9e0afc1f">
  <xsd:schema xmlns:xsd="http://www.w3.org/2001/XMLSchema" xmlns:xs="http://www.w3.org/2001/XMLSchema" xmlns:p="http://schemas.microsoft.com/office/2006/metadata/properties" xmlns:ns2="eed4d6fc-787b-4ae9-99f9-fb06a2a849f7" targetNamespace="http://schemas.microsoft.com/office/2006/metadata/properties" ma:root="true" ma:fieldsID="7a93e7afeda7cf2d3c8a57fd86ea0940" ns2:_="">
    <xsd:import namespace="eed4d6fc-787b-4ae9-99f9-fb06a2a849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d4d6fc-787b-4ae9-99f9-fb06a2a849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E5270E-C5CB-456A-A2DD-480D4822100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508539-0BEF-4974-BE8C-1517B9D7E3BF}">
  <ds:schemaRefs>
    <ds:schemaRef ds:uri="http://schemas.microsoft.com/office/infopath/2007/PartnerControls"/>
    <ds:schemaRef ds:uri="eed4d6fc-787b-4ae9-99f9-fb06a2a849f7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627A10A-CF34-4AF4-A2E4-9D874352BE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d4d6fc-787b-4ae9-99f9-fb06a2a849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mall - pohja</Template>
  <TotalTime>1186</TotalTime>
  <Words>903</Words>
  <Application>Microsoft Office PowerPoint</Application>
  <PresentationFormat>Bredbild</PresentationFormat>
  <Paragraphs>206</Paragraphs>
  <Slides>19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Office-tema</vt:lpstr>
      <vt:lpstr>Kristiinankaupungin sisäilmatyöryhmä (SIT)</vt:lpstr>
      <vt:lpstr>Sisäilmatyöryhmän jäsenet</vt:lpstr>
      <vt:lpstr>Sisäilmatyöryhmän tehtävät</vt:lpstr>
      <vt:lpstr>Toimintakaavio</vt:lpstr>
      <vt:lpstr>Vaihe 1: Yksikkö/ henkilö ottaa yhteyttä</vt:lpstr>
      <vt:lpstr>Vaihe 1: Ilmoitus haittaepäilyksestä</vt:lpstr>
      <vt:lpstr>Toimintakaavio</vt:lpstr>
      <vt:lpstr>Vaihe 2: Valmistelut</vt:lpstr>
      <vt:lpstr>Vaihe 2: Asian käsittely sisäilmatyöryhmässä</vt:lpstr>
      <vt:lpstr>Toimintakaavio</vt:lpstr>
      <vt:lpstr>Vaihe 3: Selvitykset</vt:lpstr>
      <vt:lpstr>Vaihe 3: Toimenpiteet</vt:lpstr>
      <vt:lpstr>Toimintakaavio</vt:lpstr>
      <vt:lpstr>Vaihe 4: Seuranta</vt:lpstr>
      <vt:lpstr>Toimintakaavio</vt:lpstr>
      <vt:lpstr>Vaihe 5: päätös</vt:lpstr>
      <vt:lpstr>Tiedotus ja viestintä</vt:lpstr>
      <vt:lpstr>Mistä tiedotetaan rakennuksen käyttäjille </vt:lpstr>
      <vt:lpstr>Kuka vastaa mistäkin?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Mila Segervall</dc:creator>
  <cp:lastModifiedBy>Agneta Wedenberg</cp:lastModifiedBy>
  <cp:revision>28</cp:revision>
  <cp:lastPrinted>2022-03-30T13:14:43Z</cp:lastPrinted>
  <dcterms:created xsi:type="dcterms:W3CDTF">2021-11-18T08:46:32Z</dcterms:created>
  <dcterms:modified xsi:type="dcterms:W3CDTF">2023-12-11T11:39:39Z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0x0101002466A242577D8343A13022C8D2D4BD30</vt:lpwstr>
  </property>
</Properties>
</file>